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74" r:id="rId3"/>
    <p:sldMasterId id="2147483789" r:id="rId4"/>
    <p:sldMasterId id="2147483804" r:id="rId5"/>
    <p:sldMasterId id="2147483816" r:id="rId6"/>
    <p:sldMasterId id="2147483828" r:id="rId7"/>
  </p:sldMasterIdLst>
  <p:notesMasterIdLst>
    <p:notesMasterId r:id="rId33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x="9144000" cy="5143500" type="screen16x9"/>
  <p:notesSz cx="6858000" cy="9144000"/>
  <p:defaultTextStyle>
    <a:defPPr>
      <a:defRPr lang="en-US"/>
    </a:defPPr>
    <a:lvl1pPr marL="0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78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93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82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84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461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339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240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130" algn="l" defTabSz="9137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5657C-8A99-467B-BB7E-605206C23246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53F30-6374-48AE-AABE-EA8B5D74D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78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93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82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84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461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339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240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130" algn="l" defTabSz="9137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latin typeface="Arial" pitchFamily="34" charset="0"/>
              </a:rPr>
              <a:t>TRAINER’S NOTES:</a:t>
            </a:r>
            <a:endParaRPr lang="en-US" b="0" u="none" dirty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dirty="0"/>
              <a:t>We’ve all set some</a:t>
            </a:r>
            <a:r>
              <a:rPr lang="en-US" baseline="0" dirty="0"/>
              <a:t> initial goals but did we take them seriously?</a:t>
            </a:r>
          </a:p>
          <a:p>
            <a:pPr marL="177988" indent="-177988">
              <a:buFont typeface="Arial"/>
              <a:buChar char="•"/>
            </a:pPr>
            <a:r>
              <a:rPr lang="en-US" baseline="0" dirty="0"/>
              <a:t>Did you hit your goals in the past?  Why /Why not?</a:t>
            </a:r>
          </a:p>
          <a:p>
            <a:pPr marL="177988" indent="-177988">
              <a:buFont typeface="Arial"/>
              <a:buChar char="•"/>
            </a:pPr>
            <a:r>
              <a:rPr lang="en-US" baseline="0" dirty="0"/>
              <a:t>Was your action plan on track to help you get what you want?</a:t>
            </a:r>
          </a:p>
          <a:p>
            <a:pPr marL="177988" indent="-177988">
              <a:buFont typeface="Arial"/>
              <a:buChar char="•"/>
            </a:pPr>
            <a:endParaRPr lang="en-US" baseline="0" dirty="0"/>
          </a:p>
          <a:p>
            <a:pPr marL="177988" indent="-177988">
              <a:buFont typeface="Arial"/>
              <a:buChar char="•"/>
            </a:pPr>
            <a:r>
              <a:rPr lang="en-US" baseline="0" dirty="0"/>
              <a:t>Revising your goals will help to create smarter goals with proper action plans</a:t>
            </a:r>
          </a:p>
          <a:p>
            <a:pPr marL="177988" indent="-177988">
              <a:buFont typeface="Arial"/>
              <a:buChar char="•"/>
            </a:pPr>
            <a:r>
              <a:rPr lang="en-US" baseline="0" dirty="0"/>
              <a:t>Better action plans = better quality work time AND better quality play time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78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>
                <a:latin typeface="Arial" pitchFamily="34" charset="0"/>
              </a:rPr>
              <a:t>STEP 1 – Generate</a:t>
            </a:r>
            <a:r>
              <a:rPr lang="en-US" baseline="0" dirty="0">
                <a:latin typeface="Arial" pitchFamily="34" charset="0"/>
              </a:rPr>
              <a:t> leads / prospects/ candidates  </a:t>
            </a:r>
          </a:p>
          <a:p>
            <a:pPr marL="177988" indent="-177988">
              <a:buFont typeface="Arial"/>
              <a:buChar char="•"/>
            </a:pPr>
            <a:r>
              <a:rPr lang="en-US" baseline="0" dirty="0">
                <a:latin typeface="Arial" pitchFamily="34" charset="0"/>
              </a:rPr>
              <a:t>It’s a critical step that many people rush through or completely skip.  If you don’t take the time to generate a healthy list to start with, you can quickly run out of possibilities to work with.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69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049">
              <a:defRPr/>
            </a:pPr>
            <a:fld id="{29B5AA12-FA8A-5B42-BA32-0F5ACD533C34}" type="slidenum">
              <a:rPr lang="en-US" smtClean="0">
                <a:solidFill>
                  <a:prstClr val="black"/>
                </a:solidFill>
              </a:rPr>
              <a:pPr defTabSz="913049"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44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latin typeface="Arial" pitchFamily="34" charset="0"/>
              </a:rPr>
              <a:t>TRAINER’S NOTES:</a:t>
            </a:r>
          </a:p>
          <a:p>
            <a:pPr marL="174669" indent="-174669">
              <a:buFont typeface="Arial"/>
              <a:buChar char="•"/>
            </a:pPr>
            <a:r>
              <a:rPr lang="en-US">
                <a:latin typeface="Arial" pitchFamily="34" charset="0"/>
              </a:rPr>
              <a:t>Self explanatory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7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049">
              <a:defRPr/>
            </a:pPr>
            <a:fld id="{A65588CC-F53D-EF4C-9A21-3CFECB934B9B}" type="slidenum">
              <a:rPr lang="en-US" smtClean="0">
                <a:solidFill>
                  <a:prstClr val="black"/>
                </a:solidFill>
              </a:rPr>
              <a:pPr defTabSz="913049"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0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049">
              <a:defRPr/>
            </a:pPr>
            <a:fld id="{A65588CC-F53D-EF4C-9A21-3CFECB934B9B}" type="slidenum">
              <a:rPr lang="en-US" smtClean="0">
                <a:solidFill>
                  <a:prstClr val="black"/>
                </a:solidFill>
              </a:rPr>
              <a:pPr defTabSz="913049"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4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8" name="Shape 14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u="sng">
                <a:latin typeface="Arial"/>
                <a:ea typeface="Arial"/>
                <a:cs typeface="Arial"/>
                <a:sym typeface="Arial"/>
              </a:defRPr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4627" indent="-184627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收入潛力可以短期和長期成長方式來說明。</a:t>
            </a:r>
          </a:p>
        </p:txBody>
      </p:sp>
    </p:spTree>
    <p:extLst>
      <p:ext uri="{BB962C8B-B14F-4D97-AF65-F5344CB8AC3E}">
        <p14:creationId xmlns:p14="http://schemas.microsoft.com/office/powerpoint/2010/main" val="266319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>
                <a:latin typeface="Arial" pitchFamily="34" charset="0"/>
              </a:rPr>
              <a:t>Including the design center helps you make more sales at a higher price and Sales support will sell the packages for you.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4846" tIns="47422" rIns="94846" bIns="47422"/>
          <a:lstStyle/>
          <a:p>
            <a:r>
              <a:rPr lang="x-none" sz="1200" b="1" i="0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4618" indent="-184618">
              <a:buFont typeface="Arial"/>
              <a:buChar char="•"/>
            </a:pPr>
            <a:r>
              <a:rPr lang="x-none" sz="1200" b="0" i="0" dirty="0">
                <a:solidFill>
                  <a:srgbClr val="000000"/>
                </a:solidFill>
                <a:ea typeface="SimSun" pitchFamily="18" charset="0"/>
              </a:rPr>
              <a:t>對於網路中心經營者來說，長期目標的潛力＝持續性的BV和零售利潤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2963" y="9119175"/>
            <a:ext cx="3170583" cy="480388"/>
          </a:xfrm>
          <a:prstGeom prst="rect">
            <a:avLst/>
          </a:prstGeom>
        </p:spPr>
        <p:txBody>
          <a:bodyPr lIns="94846" tIns="47422" rIns="94846" bIns="47422"/>
          <a:lstStyle/>
          <a:p>
            <a:pPr defTabSz="457034" hangingPunct="0"/>
            <a:fld id="{A65588CC-F53D-EF4C-9A21-3CFECB934B9B}" type="slidenum">
              <a:rPr lang="en-US" kern="0" smtClean="0">
                <a:solidFill>
                  <a:prstClr val="black"/>
                </a:solidFill>
                <a:sym typeface="Calibri"/>
              </a:rPr>
              <a:pPr defTabSz="457034" hangingPunct="0"/>
              <a:t>9</a:t>
            </a:fld>
            <a:endParaRPr lang="en-US" kern="0" dirty="0">
              <a:solidFill>
                <a:prstClr val="black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469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en-US" b="1" dirty="0"/>
              <a:t>Trainers Notes: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Before and After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Having a better online presence can result in more sales because of the convenience of online registration, class selection and research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It also saves time when your website is built to answer most questions and allow consumers to conduct research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6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en-US" b="1" dirty="0"/>
              <a:t>Trainers Notes: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Before and After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Having a better online presence can result in more sales because of the convenience of online registration, class selection and research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It also saves time when your website is built to answer most questions and allow consumers to conduct research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67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r>
              <a:rPr lang="en-US" b="1" dirty="0"/>
              <a:t>Trainers Notes: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No before site</a:t>
            </a:r>
          </a:p>
          <a:p>
            <a:pPr marL="178027" indent="-178027" defTabSz="949478">
              <a:buFont typeface="Arial"/>
              <a:buChar char="•"/>
              <a:defRPr/>
            </a:pPr>
            <a:r>
              <a:rPr lang="en-US" dirty="0"/>
              <a:t>Self</a:t>
            </a:r>
            <a:r>
              <a:rPr lang="en-US" baseline="0" dirty="0"/>
              <a:t> explanatory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8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8750" y="779463"/>
            <a:ext cx="6934200" cy="3902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0831" tIns="50414" rIns="100831" bIns="50414"/>
          <a:lstStyle/>
          <a:p>
            <a:pPr defTabSz="1046983">
              <a:defRPr/>
            </a:pPr>
            <a:r>
              <a:rPr lang="x-none" sz="1300" b="1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96309" indent="-196309" defTabSz="1046983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這是簡介 － 目的是讓大家期待我們接下來講的內容。</a:t>
            </a:r>
          </a:p>
          <a:p>
            <a:pPr marL="196309" indent="-196309" defTabSz="1046983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 簡單來說，涵蓋最大的主題「網站、行銷工具、無限支援、安全性」。</a:t>
            </a:r>
          </a:p>
          <a:p>
            <a:pPr marL="196309" indent="-196309" defTabSz="1046983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目的是以簡單的圖表展示 － 包含我們的解決方案是什麼／逐漸灌輸產品信心。</a:t>
            </a:r>
          </a:p>
          <a:p>
            <a:pPr marL="196309" indent="-196309" defTabSz="1046983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花一分鐘以內的時間說明 － 後面將說明細節。</a:t>
            </a:r>
          </a:p>
          <a:p>
            <a:pPr defTabSz="1046983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97377" y="10039502"/>
            <a:ext cx="3212226" cy="528870"/>
          </a:xfrm>
          <a:prstGeom prst="rect">
            <a:avLst/>
          </a:prstGeom>
        </p:spPr>
        <p:txBody>
          <a:bodyPr lIns="100831" tIns="50414" rIns="100831" bIns="50414"/>
          <a:lstStyle/>
          <a:p>
            <a:pPr defTabSz="485873" hangingPunct="0"/>
            <a:fld id="{B82DCF3E-B345-4BBB-A9FD-3405EF5B901A}" type="slidenum">
              <a:rPr lang="en-US" kern="0" smtClean="0">
                <a:solidFill>
                  <a:prstClr val="black"/>
                </a:solidFill>
                <a:sym typeface="Calibri"/>
              </a:rPr>
              <a:pPr defTabSz="485873" hangingPunct="0"/>
              <a:t>14</a:t>
            </a:fld>
            <a:endParaRPr lang="en-US" kern="0" dirty="0">
              <a:solidFill>
                <a:prstClr val="black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72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55" indent="0" algn="ctr">
              <a:buNone/>
              <a:defRPr sz="1500"/>
            </a:lvl2pPr>
            <a:lvl3pPr marL="684345" indent="0" algn="ctr">
              <a:buNone/>
              <a:defRPr sz="1400"/>
            </a:lvl3pPr>
            <a:lvl4pPr marL="1026516" indent="0" algn="ctr">
              <a:buNone/>
              <a:defRPr sz="1200"/>
            </a:lvl4pPr>
            <a:lvl5pPr marL="1368688" indent="0" algn="ctr">
              <a:buNone/>
              <a:defRPr sz="1200"/>
            </a:lvl5pPr>
            <a:lvl6pPr marL="1710884" indent="0" algn="ctr">
              <a:buNone/>
              <a:defRPr sz="1200"/>
            </a:lvl6pPr>
            <a:lvl7pPr marL="2053031" indent="0" algn="ctr">
              <a:buNone/>
              <a:defRPr sz="1200"/>
            </a:lvl7pPr>
            <a:lvl8pPr marL="2395181" indent="0" algn="ctr">
              <a:buNone/>
              <a:defRPr sz="1200"/>
            </a:lvl8pPr>
            <a:lvl9pPr marL="27373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86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80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74" name="Shape 974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5" name="Shape 975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61526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Shape 982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83" name="Shape 983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84" name="Shape 984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85" name="Shape 98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6" name="Shape 98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74510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94" name="Shape 99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5" name="Shape 99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96" name="Shape 996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7" name="Shape 997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32116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Shape 1004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05" name="Shape 1005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06" name="Shape 1006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07" name="Shape 100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8" name="Shape 100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69755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16" name="Shape 101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17" name="Shape 101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18" name="Shape 1018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9" name="Shape 1019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400255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27" name="Shape 1027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28" name="Shape 1028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29" name="Shape 102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07064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Shape 103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38" name="Shape 103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39" name="Shape 103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40" name="Shape 1040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1" name="Shape 1041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25288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49" name="Shape 1049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50" name="Shape 1050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51" name="Shape 105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2" name="Shape 105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444628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60" name="Shape 106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61" name="Shape 106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62" name="Shape 1062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733726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71" name="Shape 1071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72" name="Shape 1072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73" name="Shape 107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4" name="Shape 107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05912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123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Shape 108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82" name="Shape 108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3" name="Shape 108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84" name="Shape 1084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5" name="Shape 1085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395562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93" name="Shape 1093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94" name="Shape 1094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95" name="Shape 109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0766374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104" name="Shape 110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05" name="Shape 110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106" name="Shape 1106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7" name="Shape 1107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394498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7910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897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90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645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4" indent="0">
              <a:buNone/>
              <a:defRPr sz="2000" b="1"/>
            </a:lvl2pPr>
            <a:lvl3pPr marL="913860" indent="0">
              <a:buNone/>
              <a:defRPr sz="1800" b="1"/>
            </a:lvl3pPr>
            <a:lvl4pPr marL="1370784" indent="0">
              <a:buNone/>
              <a:defRPr sz="1600" b="1"/>
            </a:lvl4pPr>
            <a:lvl5pPr marL="1827719" indent="0">
              <a:buNone/>
              <a:defRPr sz="1600" b="1"/>
            </a:lvl5pPr>
            <a:lvl6pPr marL="2284632" indent="0">
              <a:buNone/>
              <a:defRPr sz="1600" b="1"/>
            </a:lvl6pPr>
            <a:lvl7pPr marL="2741546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655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9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00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597825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6722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35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024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6999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230526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573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14" indent="0">
              <a:buNone/>
              <a:defRPr sz="2800"/>
            </a:lvl2pPr>
            <a:lvl3pPr marL="913860" indent="0">
              <a:buNone/>
              <a:defRPr sz="2400"/>
            </a:lvl3pPr>
            <a:lvl4pPr marL="1370784" indent="0">
              <a:buNone/>
              <a:defRPr sz="2000"/>
            </a:lvl4pPr>
            <a:lvl5pPr marL="1827719" indent="0">
              <a:buNone/>
              <a:defRPr sz="2000"/>
            </a:lvl5pPr>
            <a:lvl6pPr marL="2284632" indent="0">
              <a:buNone/>
              <a:defRPr sz="2000"/>
            </a:lvl6pPr>
            <a:lvl7pPr marL="2741546" indent="0">
              <a:buNone/>
              <a:defRPr sz="2000"/>
            </a:lvl7pPr>
            <a:lvl8pPr marL="3198480" indent="0">
              <a:buNone/>
              <a:defRPr sz="2000"/>
            </a:lvl8pPr>
            <a:lvl9pPr marL="365540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14" indent="0">
              <a:buNone/>
              <a:defRPr sz="1200"/>
            </a:lvl2pPr>
            <a:lvl3pPr marL="913860" indent="0">
              <a:buNone/>
              <a:defRPr sz="1000"/>
            </a:lvl3pPr>
            <a:lvl4pPr marL="1370784" indent="0">
              <a:buNone/>
              <a:defRPr sz="900"/>
            </a:lvl4pPr>
            <a:lvl5pPr marL="1827719" indent="0">
              <a:buNone/>
              <a:defRPr sz="900"/>
            </a:lvl5pPr>
            <a:lvl6pPr marL="2284632" indent="0">
              <a:buNone/>
              <a:defRPr sz="900"/>
            </a:lvl6pPr>
            <a:lvl7pPr marL="2741546" indent="0">
              <a:buNone/>
              <a:defRPr sz="900"/>
            </a:lvl7pPr>
            <a:lvl8pPr marL="3198480" indent="0">
              <a:buNone/>
              <a:defRPr sz="900"/>
            </a:lvl8pPr>
            <a:lvl9pPr marL="36554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546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41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835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" y="5566"/>
            <a:ext cx="9159739" cy="4572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6" tIns="34289" rIns="68546" bIns="34289" anchor="ctr"/>
          <a:lstStyle/>
          <a:p>
            <a:pPr algn="ctr" defTabSz="6854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676400" y="0"/>
            <a:ext cx="7239000" cy="400050"/>
          </a:xfrm>
          <a:noFill/>
        </p:spPr>
        <p:txBody>
          <a:bodyPr vert="horz" numCol="1"/>
          <a:lstStyle>
            <a:lvl1pPr marL="182773" algn="r">
              <a:defRPr sz="2000" b="0" u="none" cap="none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4857750"/>
            <a:ext cx="3733800" cy="22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4350"/>
            <a:ext cx="9144000" cy="20574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6" tIns="34289" rIns="68546" bIns="34289" anchor="ctr"/>
          <a:lstStyle/>
          <a:p>
            <a:pPr algn="ctr" defTabSz="6854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304800" y="685800"/>
            <a:ext cx="8458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077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" y="5566"/>
            <a:ext cx="9159739" cy="4572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6" tIns="34289" rIns="68546" bIns="34289" anchor="ctr"/>
          <a:lstStyle/>
          <a:p>
            <a:pPr algn="ctr" defTabSz="685409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676400" y="0"/>
            <a:ext cx="7239000" cy="400050"/>
          </a:xfrm>
          <a:noFill/>
        </p:spPr>
        <p:txBody>
          <a:bodyPr vert="horz" numCol="1"/>
          <a:lstStyle>
            <a:lvl1pPr marL="182773" algn="r">
              <a:defRPr sz="2000" b="0" u="none" cap="none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4857750"/>
            <a:ext cx="3733800" cy="22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4350"/>
            <a:ext cx="9144000" cy="20574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6" tIns="34289" rIns="68546" bIns="34289" anchor="ctr"/>
          <a:lstStyle/>
          <a:p>
            <a:pPr algn="ctr" defTabSz="685409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52" y="4824112"/>
            <a:ext cx="949079" cy="319388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304800" y="685800"/>
            <a:ext cx="8458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729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578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953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551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110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057330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398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86" indent="0">
              <a:buNone/>
              <a:defRPr sz="1600" b="1"/>
            </a:lvl4pPr>
            <a:lvl5pPr marL="1827854" indent="0">
              <a:buNone/>
              <a:defRPr sz="1600" b="1"/>
            </a:lvl5pPr>
            <a:lvl6pPr marL="2284803" indent="0">
              <a:buNone/>
              <a:defRPr sz="1600" b="1"/>
            </a:lvl6pPr>
            <a:lvl7pPr marL="2741753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86" indent="0">
              <a:buNone/>
              <a:defRPr sz="1600" b="1"/>
            </a:lvl4pPr>
            <a:lvl5pPr marL="1827854" indent="0">
              <a:buNone/>
              <a:defRPr sz="1600" b="1"/>
            </a:lvl5pPr>
            <a:lvl6pPr marL="2284803" indent="0">
              <a:buNone/>
              <a:defRPr sz="1600" b="1"/>
            </a:lvl6pPr>
            <a:lvl7pPr marL="2741753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054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922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2949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28" indent="0">
              <a:buNone/>
              <a:defRPr sz="1000"/>
            </a:lvl3pPr>
            <a:lvl4pPr marL="1370886" indent="0">
              <a:buNone/>
              <a:defRPr sz="900"/>
            </a:lvl4pPr>
            <a:lvl5pPr marL="1827854" indent="0">
              <a:buNone/>
              <a:defRPr sz="900"/>
            </a:lvl5pPr>
            <a:lvl6pPr marL="2284803" indent="0">
              <a:buNone/>
              <a:defRPr sz="900"/>
            </a:lvl6pPr>
            <a:lvl7pPr marL="2741753" indent="0">
              <a:buNone/>
              <a:defRPr sz="900"/>
            </a:lvl7pPr>
            <a:lvl8pPr marL="3198720" indent="0">
              <a:buNone/>
              <a:defRPr sz="900"/>
            </a:lvl8pPr>
            <a:lvl9pPr marL="3655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37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28" indent="0">
              <a:buNone/>
              <a:defRPr sz="2400"/>
            </a:lvl3pPr>
            <a:lvl4pPr marL="1370886" indent="0">
              <a:buNone/>
              <a:defRPr sz="2000"/>
            </a:lvl4pPr>
            <a:lvl5pPr marL="1827854" indent="0">
              <a:buNone/>
              <a:defRPr sz="2000"/>
            </a:lvl5pPr>
            <a:lvl6pPr marL="2284803" indent="0">
              <a:buNone/>
              <a:defRPr sz="2000"/>
            </a:lvl6pPr>
            <a:lvl7pPr marL="2741753" indent="0">
              <a:buNone/>
              <a:defRPr sz="2000"/>
            </a:lvl7pPr>
            <a:lvl8pPr marL="3198720" indent="0">
              <a:buNone/>
              <a:defRPr sz="2000"/>
            </a:lvl8pPr>
            <a:lvl9pPr marL="365567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28" indent="0">
              <a:buNone/>
              <a:defRPr sz="1000"/>
            </a:lvl3pPr>
            <a:lvl4pPr marL="1370886" indent="0">
              <a:buNone/>
              <a:defRPr sz="900"/>
            </a:lvl4pPr>
            <a:lvl5pPr marL="1827854" indent="0">
              <a:buNone/>
              <a:defRPr sz="900"/>
            </a:lvl5pPr>
            <a:lvl6pPr marL="2284803" indent="0">
              <a:buNone/>
              <a:defRPr sz="900"/>
            </a:lvl6pPr>
            <a:lvl7pPr marL="2741753" indent="0">
              <a:buNone/>
              <a:defRPr sz="900"/>
            </a:lvl7pPr>
            <a:lvl8pPr marL="3198720" indent="0">
              <a:buNone/>
              <a:defRPr sz="900"/>
            </a:lvl8pPr>
            <a:lvl9pPr marL="36556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872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409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206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" y="5566"/>
            <a:ext cx="9159739" cy="4572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0" tIns="34289" rIns="68550" bIns="34289" anchor="ctr"/>
          <a:lstStyle/>
          <a:p>
            <a:pPr algn="ctr" defTabSz="456950"/>
            <a:endParaRPr lang="en-US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676400" y="0"/>
            <a:ext cx="7239000" cy="400050"/>
          </a:xfrm>
          <a:noFill/>
        </p:spPr>
        <p:txBody>
          <a:bodyPr vert="horz" numCol="1"/>
          <a:lstStyle>
            <a:lvl1pPr marL="182786" algn="r">
              <a:defRPr sz="2000" b="0" u="none" cap="none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4857750"/>
            <a:ext cx="3733800" cy="22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4350"/>
            <a:ext cx="9144000" cy="20574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0" tIns="34289" rIns="68550" bIns="34289" anchor="ctr"/>
          <a:lstStyle/>
          <a:p>
            <a:pPr algn="ctr" defTabSz="456950"/>
            <a:endParaRPr lang="en-US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304800" y="685800"/>
            <a:ext cx="8458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806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" y="5566"/>
            <a:ext cx="9159739" cy="4572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0" tIns="34289" rIns="68550" bIns="34289" anchor="ctr"/>
          <a:lstStyle/>
          <a:p>
            <a:pPr algn="ctr" defTabSz="456950"/>
            <a:endParaRPr lang="en-US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676400" y="0"/>
            <a:ext cx="7239000" cy="400050"/>
          </a:xfrm>
          <a:noFill/>
        </p:spPr>
        <p:txBody>
          <a:bodyPr vert="horz" numCol="1"/>
          <a:lstStyle>
            <a:lvl1pPr marL="182786" algn="r">
              <a:defRPr sz="2000" b="0" u="none" cap="none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4857750"/>
            <a:ext cx="3733800" cy="2286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4350"/>
            <a:ext cx="9144000" cy="20574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50" tIns="34289" rIns="68550" bIns="34289" anchor="ctr"/>
          <a:lstStyle/>
          <a:p>
            <a:pPr algn="ctr" defTabSz="456950"/>
            <a:endParaRPr lang="en-US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49" y="4824112"/>
            <a:ext cx="949079" cy="319388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304800" y="685800"/>
            <a:ext cx="8458200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28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5367903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2115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D71494-ACC9-4C64-B675-AE7886795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7E6EAAA-425E-442D-8DFA-64E3FF915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CDD433-D311-4C66-BD0E-14E009F3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D8B346-95A2-455E-A9C8-38F51D646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5CC441-FD08-462A-8A6D-ABBE802B0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87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AF82B6-3D67-434E-9389-5DD60794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096A7C-3713-4C5D-A771-AE83E8825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5575BE-4191-4091-A263-600D96D6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9E104A-04D3-4B1F-BDAF-A30F543F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13389D-3C60-4814-B579-7796BC83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366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4AE5B9-DAD9-450A-9242-75AB222FB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94CAB5-9D14-40E0-BD2C-5A8E3004C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0C5324-C3E3-48A1-987A-69681107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B3AF72-800A-47D6-855F-956E67D3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A3C783-9653-4CE5-97F2-59FD4A70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11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77F885-DF7A-4027-BE3C-5208A480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44EC9E-A056-401C-ABD9-526425BC5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A2D17C-D61D-4DF9-B73F-791EA0795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452DBF-E13C-4B26-8ADE-27F98F58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480258-8008-4EFD-A747-B5F7D240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5299317-D0CE-447E-A45A-B8474A63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281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3585E0-2C02-48B9-A165-502C6705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ED5E80-6DC3-46C0-8364-A75D32852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6F7F80-D679-45B6-9CEC-53310723A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D4F0CA0-1017-41E1-B85A-02D2992C9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5CA38D6-8CBF-4BDD-B098-5E37F00BE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1C758AA-6B75-4B1B-AB44-466BDBBD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9B7F224-BC65-4A99-BBFC-4699CD16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55276FE-E24F-4D51-9712-5D591EA9D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859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5A3F3D-231E-4FE6-B737-54055F0E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758690-3B38-4E80-8E83-6574F75CB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DC6688B-2743-4C33-B64F-5E314816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DE60A8E-7FB7-4CC7-B5FD-90996DD6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343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1CCA43-FCE7-4D48-9B8A-9C188673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89F3C5-DB67-4C4A-A9D3-3E3F4E70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5569B6-B123-46D3-B09D-536D12CE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728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63B62B-B057-4D33-AFFF-F3CF4D1B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B442FA-6FB1-48FA-972A-DBE4971B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A5A262D-A1A4-475A-BBDB-EF90A1110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3F079A-A078-42BC-BA14-F9A632B7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6323ECF-A91F-4599-8B22-50D588E7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095F3A-9C82-4FCB-A795-97AF3429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933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574450-6F3F-4068-B5AC-864AD299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4445611-D33F-4128-8342-56816014B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970426A-46F4-4CAD-B07A-67F7BCE47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C13098-B7B3-4759-8046-CEF51D8F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38E6A0-2182-46AB-8F56-C21B814C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7C9E46-2800-4908-82D0-64C8E51E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sz="half" idx="1"/>
          </p:nvPr>
        </p:nvSpPr>
        <p:spPr>
          <a:xfrm>
            <a:off x="457200" y="900116"/>
            <a:ext cx="4038600" cy="254555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89795" indent="-333055">
              <a:spcBef>
                <a:spcPts val="600"/>
              </a:spcBef>
              <a:defRPr sz="2800"/>
            </a:lvl2pPr>
            <a:lvl3pPr marL="1233239" indent="-319719">
              <a:spcBef>
                <a:spcPts val="600"/>
              </a:spcBef>
              <a:defRPr sz="2800"/>
            </a:lvl3pPr>
            <a:lvl4pPr marL="1725480" indent="-355240">
              <a:spcBef>
                <a:spcPts val="600"/>
              </a:spcBef>
              <a:defRPr sz="2800"/>
            </a:lvl4pPr>
            <a:lvl5pPr marL="2182240" indent="-35524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90552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AC0A39-C7CC-4578-903E-C4B6266D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388FC8-A45F-4330-9989-9B30577B3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CFD01F-AF9B-45F4-8E95-896D0F14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FA1D00-94BE-4171-AA4A-34C313C5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798583-1AF8-48CC-B784-05243120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59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E834E95-3D8C-46F7-A0B2-3F1C6ECE4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43A8490-8CD6-492D-B14D-586DF94F7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7CFC55-7E45-479F-8835-50E9A55D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6E575F-D5CA-4308-A5B5-3454E8D42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26C972-5A76-4037-BDAB-F44D6668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340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  <a:prstGeom prst="rect">
            <a:avLst/>
          </a:prstGeom>
        </p:spPr>
        <p:txBody>
          <a:bodyPr lIns="68564" tIns="34289" rIns="6856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68564" tIns="34289" rIns="68564" bIns="3428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754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64" tIns="34289" rIns="6856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68564" tIns="34289" rIns="6856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959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68564" tIns="34289" rIns="68564" bIns="34289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68564" tIns="34289" rIns="68564" bIns="3428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815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64" tIns="34289" rIns="6856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</p:spPr>
        <p:txBody>
          <a:bodyPr lIns="68564" tIns="34289" rIns="68564" bIns="3428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</p:spPr>
        <p:txBody>
          <a:bodyPr lIns="68564" tIns="34289" rIns="68564" bIns="3428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236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64" tIns="34289" rIns="68564" bIns="3428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68564" tIns="34289" rIns="68564" bIns="34289"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68564" tIns="34289" rIns="68564" bIns="3428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151335"/>
            <a:ext cx="4041775" cy="479822"/>
          </a:xfrm>
          <a:prstGeom prst="rect">
            <a:avLst/>
          </a:prstGeom>
        </p:spPr>
        <p:txBody>
          <a:bodyPr lIns="68564" tIns="34289" rIns="68564" bIns="34289"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631156"/>
            <a:ext cx="4041775" cy="2963466"/>
          </a:xfrm>
          <a:prstGeom prst="rect">
            <a:avLst/>
          </a:prstGeom>
        </p:spPr>
        <p:txBody>
          <a:bodyPr lIns="68564" tIns="34289" rIns="68564" bIns="3428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549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64" tIns="34289" rIns="6856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722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840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lIns="68564" tIns="34289" rIns="68564" bIns="34289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  <a:prstGeom prst="rect">
            <a:avLst/>
          </a:prstGeom>
        </p:spPr>
        <p:txBody>
          <a:bodyPr lIns="68564" tIns="34289" rIns="68564" bIns="3428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 lIns="68564" tIns="34289" rIns="68564" bIns="34289"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45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457200" y="1151336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6722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35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024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6999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3"/>
          </p:nvPr>
        </p:nvSpPr>
        <p:spPr>
          <a:xfrm>
            <a:off x="4645033" y="1151336"/>
            <a:ext cx="4041776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5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126750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68564" tIns="34289" rIns="68564" bIns="34289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68564" tIns="34289" rIns="68564" bIns="34289"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  <a:prstGeom prst="rect">
            <a:avLst/>
          </a:prstGeom>
        </p:spPr>
        <p:txBody>
          <a:bodyPr lIns="68564" tIns="34289" rIns="68564" bIns="34289"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832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64" tIns="34289" rIns="6856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68564" tIns="34289" rIns="6856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608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  <a:prstGeom prst="rect">
            <a:avLst/>
          </a:prstGeom>
        </p:spPr>
        <p:txBody>
          <a:bodyPr vert="eaVert" lIns="68564" tIns="34289" rIns="6856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  <a:prstGeom prst="rect">
            <a:avLst/>
          </a:prstGeom>
        </p:spPr>
        <p:txBody>
          <a:bodyPr vert="eaVert" lIns="68564" tIns="34289" rIns="6856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DEFC2AC0-BC89-4744-BB4A-07CBCCB9A80F}" type="datetimeFigureOut">
              <a:rPr lang="en-US" sz="1400" smtClean="0">
                <a:solidFill>
                  <a:prstClr val="black"/>
                </a:solidFill>
              </a:rPr>
              <a:pPr defTabSz="685613"/>
              <a:t>5/14/2018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64" tIns="34289" rIns="68564" bIns="34289"/>
          <a:lstStyle/>
          <a:p>
            <a:pPr defTabSz="685613"/>
            <a:fld id="{4BD7EA4B-C384-4603-9FB9-CE68498F3CCC}" type="slidenum">
              <a:rPr lang="en-US" sz="1400" smtClean="0">
                <a:solidFill>
                  <a:prstClr val="black"/>
                </a:solidFill>
              </a:rPr>
              <a:pPr defTabSz="685613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236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34" indent="0" algn="ctr">
              <a:buNone/>
              <a:defRPr sz="1500"/>
            </a:lvl2pPr>
            <a:lvl3pPr marL="684916" indent="0" algn="ctr">
              <a:buNone/>
              <a:defRPr sz="1400"/>
            </a:lvl3pPr>
            <a:lvl4pPr marL="1027374" indent="0" algn="ctr">
              <a:buNone/>
              <a:defRPr sz="1200"/>
            </a:lvl4pPr>
            <a:lvl5pPr marL="1369832" indent="0" algn="ctr">
              <a:buNone/>
              <a:defRPr sz="1200"/>
            </a:lvl5pPr>
            <a:lvl6pPr marL="1712315" indent="0" algn="ctr">
              <a:buNone/>
              <a:defRPr sz="1200"/>
            </a:lvl6pPr>
            <a:lvl7pPr marL="2054747" indent="0" algn="ctr">
              <a:buNone/>
              <a:defRPr sz="1200"/>
            </a:lvl7pPr>
            <a:lvl8pPr marL="2397180" indent="0" algn="ctr">
              <a:buNone/>
              <a:defRPr sz="1200"/>
            </a:lvl8pPr>
            <a:lvl9pPr marL="273961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911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460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8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3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7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6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578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566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34" indent="0">
              <a:buNone/>
              <a:defRPr sz="1500" b="1"/>
            </a:lvl2pPr>
            <a:lvl3pPr marL="684916" indent="0">
              <a:buNone/>
              <a:defRPr sz="1400" b="1"/>
            </a:lvl3pPr>
            <a:lvl4pPr marL="1027374" indent="0">
              <a:buNone/>
              <a:defRPr sz="1200" b="1"/>
            </a:lvl4pPr>
            <a:lvl5pPr marL="1369832" indent="0">
              <a:buNone/>
              <a:defRPr sz="1200" b="1"/>
            </a:lvl5pPr>
            <a:lvl6pPr marL="1712315" indent="0">
              <a:buNone/>
              <a:defRPr sz="1200" b="1"/>
            </a:lvl6pPr>
            <a:lvl7pPr marL="2054747" indent="0">
              <a:buNone/>
              <a:defRPr sz="1200" b="1"/>
            </a:lvl7pPr>
            <a:lvl8pPr marL="2397180" indent="0">
              <a:buNone/>
              <a:defRPr sz="1200" b="1"/>
            </a:lvl8pPr>
            <a:lvl9pPr marL="273961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34" indent="0">
              <a:buNone/>
              <a:defRPr sz="1500" b="1"/>
            </a:lvl2pPr>
            <a:lvl3pPr marL="684916" indent="0">
              <a:buNone/>
              <a:defRPr sz="1400" b="1"/>
            </a:lvl3pPr>
            <a:lvl4pPr marL="1027374" indent="0">
              <a:buNone/>
              <a:defRPr sz="1200" b="1"/>
            </a:lvl4pPr>
            <a:lvl5pPr marL="1369832" indent="0">
              <a:buNone/>
              <a:defRPr sz="1200" b="1"/>
            </a:lvl5pPr>
            <a:lvl6pPr marL="1712315" indent="0">
              <a:buNone/>
              <a:defRPr sz="1200" b="1"/>
            </a:lvl6pPr>
            <a:lvl7pPr marL="2054747" indent="0">
              <a:buNone/>
              <a:defRPr sz="1200" b="1"/>
            </a:lvl7pPr>
            <a:lvl8pPr marL="2397180" indent="0">
              <a:buNone/>
              <a:defRPr sz="1200" b="1"/>
            </a:lvl8pPr>
            <a:lvl9pPr marL="273961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677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420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16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611811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34" indent="0">
              <a:buNone/>
              <a:defRPr sz="1100"/>
            </a:lvl2pPr>
            <a:lvl3pPr marL="684916" indent="0">
              <a:buNone/>
              <a:defRPr sz="900"/>
            </a:lvl3pPr>
            <a:lvl4pPr marL="1027374" indent="0">
              <a:buNone/>
              <a:defRPr sz="800"/>
            </a:lvl4pPr>
            <a:lvl5pPr marL="1369832" indent="0">
              <a:buNone/>
              <a:defRPr sz="800"/>
            </a:lvl5pPr>
            <a:lvl6pPr marL="1712315" indent="0">
              <a:buNone/>
              <a:defRPr sz="800"/>
            </a:lvl6pPr>
            <a:lvl7pPr marL="2054747" indent="0">
              <a:buNone/>
              <a:defRPr sz="800"/>
            </a:lvl7pPr>
            <a:lvl8pPr marL="2397180" indent="0">
              <a:buNone/>
              <a:defRPr sz="800"/>
            </a:lvl8pPr>
            <a:lvl9pPr marL="273961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207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2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434" indent="0">
              <a:buNone/>
              <a:defRPr sz="2100"/>
            </a:lvl2pPr>
            <a:lvl3pPr marL="684916" indent="0">
              <a:buNone/>
              <a:defRPr sz="1800"/>
            </a:lvl3pPr>
            <a:lvl4pPr marL="1027374" indent="0">
              <a:buNone/>
              <a:defRPr sz="1500"/>
            </a:lvl4pPr>
            <a:lvl5pPr marL="1369832" indent="0">
              <a:buNone/>
              <a:defRPr sz="1500"/>
            </a:lvl5pPr>
            <a:lvl6pPr marL="1712315" indent="0">
              <a:buNone/>
              <a:defRPr sz="1500"/>
            </a:lvl6pPr>
            <a:lvl7pPr marL="2054747" indent="0">
              <a:buNone/>
              <a:defRPr sz="1500"/>
            </a:lvl7pPr>
            <a:lvl8pPr marL="2397180" indent="0">
              <a:buNone/>
              <a:defRPr sz="1500"/>
            </a:lvl8pPr>
            <a:lvl9pPr marL="273961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34" indent="0">
              <a:buNone/>
              <a:defRPr sz="1100"/>
            </a:lvl2pPr>
            <a:lvl3pPr marL="684916" indent="0">
              <a:buNone/>
              <a:defRPr sz="900"/>
            </a:lvl3pPr>
            <a:lvl4pPr marL="1027374" indent="0">
              <a:buNone/>
              <a:defRPr sz="800"/>
            </a:lvl4pPr>
            <a:lvl5pPr marL="1369832" indent="0">
              <a:buNone/>
              <a:defRPr sz="800"/>
            </a:lvl5pPr>
            <a:lvl6pPr marL="1712315" indent="0">
              <a:buNone/>
              <a:defRPr sz="800"/>
            </a:lvl6pPr>
            <a:lvl7pPr marL="2054747" indent="0">
              <a:buNone/>
              <a:defRPr sz="800"/>
            </a:lvl7pPr>
            <a:lvl8pPr marL="2397180" indent="0">
              <a:buNone/>
              <a:defRPr sz="800"/>
            </a:lvl8pPr>
            <a:lvl9pPr marL="273961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580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95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15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332964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457244" y="204788"/>
            <a:ext cx="3008315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3575050" y="204794"/>
            <a:ext cx="5111750" cy="438983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half" idx="13"/>
          </p:nvPr>
        </p:nvSpPr>
        <p:spPr>
          <a:xfrm>
            <a:off x="457244" y="1076328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25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14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84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324" y="3600452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pic" sz="half" idx="13"/>
          </p:nvPr>
        </p:nvSpPr>
        <p:spPr>
          <a:xfrm>
            <a:off x="1792324" y="459607"/>
            <a:ext cx="5486401" cy="3086101"/>
          </a:xfrm>
          <a:prstGeom prst="rect">
            <a:avLst/>
          </a:prstGeom>
        </p:spPr>
        <p:txBody>
          <a:bodyPr lIns="68520" rIns="68520">
            <a:noAutofit/>
          </a:bodyPr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sz="quarter" idx="1"/>
          </p:nvPr>
        </p:nvSpPr>
        <p:spPr>
          <a:xfrm>
            <a:off x="1792324" y="4025508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6722">
              <a:spcBef>
                <a:spcPts val="300"/>
              </a:spcBef>
              <a:buSzTx/>
              <a:buFontTx/>
              <a:buNone/>
              <a:defRPr sz="1400"/>
            </a:lvl2pPr>
            <a:lvl3pPr marL="0" indent="913500">
              <a:spcBef>
                <a:spcPts val="300"/>
              </a:spcBef>
              <a:buSzTx/>
              <a:buFontTx/>
              <a:buNone/>
              <a:defRPr sz="1400"/>
            </a:lvl3pPr>
            <a:lvl4pPr marL="0" indent="1370240">
              <a:spcBef>
                <a:spcPts val="300"/>
              </a:spcBef>
              <a:buSzTx/>
              <a:buFontTx/>
              <a:buNone/>
              <a:defRPr sz="1400"/>
            </a:lvl4pPr>
            <a:lvl5pPr marL="0" indent="1826999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93799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4878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6629400" y="154784"/>
            <a:ext cx="2057400" cy="32908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457200" y="154784"/>
            <a:ext cx="6019800" cy="329088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94215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09" name="Shape 109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0" name="Shape 110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046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hape 12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60543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32376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Shape 14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855118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22330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5" name="Shape 16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66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57585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7" name="Shape 17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78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77091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5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6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8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0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1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21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Shape 18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90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87436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00" name="Shape 20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hape 20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02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hape 20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24490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Shape 21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14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25238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5" name="Shape 22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26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hape 22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14177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Shape 23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38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" name="Shape 24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91260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9" name="Shape 24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50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61060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1" name="Shape 26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62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Shape 26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51914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73" name="Shape 27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74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65250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5" name="Shape 28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86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" name="Shape 28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86010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96" name="Shape 29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7" name="Shape 29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298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" name="Shape 30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35439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67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9" name="Shape 30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10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32124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1" name="Shape 32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22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Shape 32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024629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3" name="Shape 33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34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94882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5" name="Shape 34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46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Shape 34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14514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7" name="Shape 35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58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hape 36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83144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Shape 36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70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hape 37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hape 37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01049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80" name="Shape 38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1" name="Shape 38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82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Shape 38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96830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3" name="Shape 39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394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42703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04" name="Shape 40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5" name="Shape 40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06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8" name="Shape 40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83542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7" name="Shape 41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18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87451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55" indent="0">
              <a:buNone/>
              <a:defRPr sz="1500" b="1"/>
            </a:lvl2pPr>
            <a:lvl3pPr marL="684345" indent="0">
              <a:buNone/>
              <a:defRPr sz="1400" b="1"/>
            </a:lvl3pPr>
            <a:lvl4pPr marL="1026516" indent="0">
              <a:buNone/>
              <a:defRPr sz="1200" b="1"/>
            </a:lvl4pPr>
            <a:lvl5pPr marL="1368688" indent="0">
              <a:buNone/>
              <a:defRPr sz="1200" b="1"/>
            </a:lvl5pPr>
            <a:lvl6pPr marL="1710884" indent="0">
              <a:buNone/>
              <a:defRPr sz="1200" b="1"/>
            </a:lvl6pPr>
            <a:lvl7pPr marL="2053031" indent="0">
              <a:buNone/>
              <a:defRPr sz="1200" b="1"/>
            </a:lvl7pPr>
            <a:lvl8pPr marL="2395181" indent="0">
              <a:buNone/>
              <a:defRPr sz="1200" b="1"/>
            </a:lvl8pPr>
            <a:lvl9pPr marL="27373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55" indent="0">
              <a:buNone/>
              <a:defRPr sz="1500" b="1"/>
            </a:lvl2pPr>
            <a:lvl3pPr marL="684345" indent="0">
              <a:buNone/>
              <a:defRPr sz="1400" b="1"/>
            </a:lvl3pPr>
            <a:lvl4pPr marL="1026516" indent="0">
              <a:buNone/>
              <a:defRPr sz="1200" b="1"/>
            </a:lvl4pPr>
            <a:lvl5pPr marL="1368688" indent="0">
              <a:buNone/>
              <a:defRPr sz="1200" b="1"/>
            </a:lvl5pPr>
            <a:lvl6pPr marL="1710884" indent="0">
              <a:buNone/>
              <a:defRPr sz="1200" b="1"/>
            </a:lvl6pPr>
            <a:lvl7pPr marL="2053031" indent="0">
              <a:buNone/>
              <a:defRPr sz="1200" b="1"/>
            </a:lvl7pPr>
            <a:lvl8pPr marL="2395181" indent="0">
              <a:buNone/>
              <a:defRPr sz="1200" b="1"/>
            </a:lvl8pPr>
            <a:lvl9pPr marL="27373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9" name="Shape 42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30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43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2" name="Shape 43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32187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40" name="Shape 44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1" name="Shape 44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42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Shape 44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4" name="Shape 44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00087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52" name="Shape 45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53" name="Shape 45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Shape 45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6571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64" name="Shape 46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5" name="Shape 46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66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Shape 46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Shape 46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12044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7" name="Shape 47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78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0" name="Shape 48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60674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488" name="Shape 48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9" name="Shape 48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490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Shape 49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2" name="Shape 49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10065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00" name="Shape 50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1" name="Shape 50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502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Shape 50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85678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12" name="Shape 51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13" name="Shape 51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514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1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6" name="Shape 51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620489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24" name="Shape 52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5" name="Shape 52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526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Shape 52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8" name="Shape 52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74612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36" name="Shape 53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7" name="Shape 53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538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Shape 53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0" name="Shape 54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324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57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548" name="Shape 54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9" name="Shape 54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550" name="image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927" y="4824113"/>
            <a:ext cx="949080" cy="319389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Shape 55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2" name="Shape 55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494173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65914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/>
          </p:cNvSpPr>
          <p:nvPr>
            <p:ph type="title"/>
          </p:nvPr>
        </p:nvSpPr>
        <p:spPr>
          <a:xfrm>
            <a:off x="685800" y="1597828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6722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35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024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6999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8" name="Shape 568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37078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07338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2" name="Shape 592"/>
          <p:cNvSpPr>
            <a:spLocks noGrp="1"/>
          </p:cNvSpPr>
          <p:nvPr>
            <p:ph type="body" sz="half" idx="1"/>
          </p:nvPr>
        </p:nvSpPr>
        <p:spPr>
          <a:xfrm>
            <a:off x="457200" y="900116"/>
            <a:ext cx="4038600" cy="2545557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89795" indent="-333055">
              <a:spcBef>
                <a:spcPts val="600"/>
              </a:spcBef>
              <a:defRPr sz="2800"/>
            </a:lvl2pPr>
            <a:lvl3pPr marL="1233239" indent="-319719">
              <a:spcBef>
                <a:spcPts val="600"/>
              </a:spcBef>
              <a:defRPr sz="2800"/>
            </a:lvl3pPr>
            <a:lvl4pPr marL="1725480" indent="-355240">
              <a:spcBef>
                <a:spcPts val="600"/>
              </a:spcBef>
              <a:defRPr sz="2800"/>
            </a:lvl4pPr>
            <a:lvl5pPr marL="2182240" indent="-35524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67800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1" name="Shape 601"/>
          <p:cNvSpPr>
            <a:spLocks noGrp="1"/>
          </p:cNvSpPr>
          <p:nvPr>
            <p:ph type="body" sz="quarter" idx="1"/>
          </p:nvPr>
        </p:nvSpPr>
        <p:spPr>
          <a:xfrm>
            <a:off x="457200" y="1151336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6722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35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024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6999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2" name="Shape 602"/>
          <p:cNvSpPr>
            <a:spLocks noGrp="1"/>
          </p:cNvSpPr>
          <p:nvPr>
            <p:ph type="body" sz="quarter" idx="13"/>
          </p:nvPr>
        </p:nvSpPr>
        <p:spPr>
          <a:xfrm>
            <a:off x="4645033" y="1151336"/>
            <a:ext cx="4041776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75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603" name="Shape 603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513605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1" name="Shape 611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99230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66674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/>
          </p:cNvSpPr>
          <p:nvPr>
            <p:ph type="title"/>
          </p:nvPr>
        </p:nvSpPr>
        <p:spPr>
          <a:xfrm>
            <a:off x="457215" y="204788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26" name="Shape 626"/>
          <p:cNvSpPr>
            <a:spLocks noGrp="1"/>
          </p:cNvSpPr>
          <p:nvPr>
            <p:ph type="body" idx="1"/>
          </p:nvPr>
        </p:nvSpPr>
        <p:spPr>
          <a:xfrm>
            <a:off x="3575050" y="204796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7" name="Shape 627"/>
          <p:cNvSpPr>
            <a:spLocks noGrp="1"/>
          </p:cNvSpPr>
          <p:nvPr>
            <p:ph type="body" sz="half" idx="13"/>
          </p:nvPr>
        </p:nvSpPr>
        <p:spPr>
          <a:xfrm>
            <a:off x="457244" y="1076328"/>
            <a:ext cx="3008315" cy="35182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25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628" name="Shape 628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08154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/>
          </p:cNvSpPr>
          <p:nvPr>
            <p:ph type="title"/>
          </p:nvPr>
        </p:nvSpPr>
        <p:spPr>
          <a:xfrm>
            <a:off x="1792324" y="3600452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636" name="Shape 636"/>
          <p:cNvSpPr>
            <a:spLocks noGrp="1"/>
          </p:cNvSpPr>
          <p:nvPr>
            <p:ph type="pic" sz="half" idx="13"/>
          </p:nvPr>
        </p:nvSpPr>
        <p:spPr>
          <a:xfrm>
            <a:off x="1792324" y="459607"/>
            <a:ext cx="5486401" cy="3086101"/>
          </a:xfrm>
          <a:prstGeom prst="rect">
            <a:avLst/>
          </a:prstGeom>
        </p:spPr>
        <p:txBody>
          <a:bodyPr lIns="68520" rIns="68520">
            <a:noAutofit/>
          </a:bodyPr>
          <a:lstStyle/>
          <a:p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body" sz="quarter" idx="1"/>
          </p:nvPr>
        </p:nvSpPr>
        <p:spPr>
          <a:xfrm>
            <a:off x="1792324" y="4025510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6722">
              <a:spcBef>
                <a:spcPts val="300"/>
              </a:spcBef>
              <a:buSzTx/>
              <a:buFontTx/>
              <a:buNone/>
              <a:defRPr sz="1400"/>
            </a:lvl2pPr>
            <a:lvl3pPr marL="0" indent="913500">
              <a:spcBef>
                <a:spcPts val="300"/>
              </a:spcBef>
              <a:buSzTx/>
              <a:buFontTx/>
              <a:buNone/>
              <a:defRPr sz="1400"/>
            </a:lvl3pPr>
            <a:lvl4pPr marL="0" indent="1370240">
              <a:spcBef>
                <a:spcPts val="300"/>
              </a:spcBef>
              <a:buSzTx/>
              <a:buFontTx/>
              <a:buNone/>
              <a:defRPr sz="1400"/>
            </a:lvl4pPr>
            <a:lvl5pPr marL="0" indent="1826999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8" name="Shape 638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4856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789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6" name="Shape 6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7" name="Shape 647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62936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/>
          </p:cNvSpPr>
          <p:nvPr>
            <p:ph type="title"/>
          </p:nvPr>
        </p:nvSpPr>
        <p:spPr>
          <a:xfrm>
            <a:off x="6629400" y="154784"/>
            <a:ext cx="2057400" cy="32908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5" name="Shape 655"/>
          <p:cNvSpPr>
            <a:spLocks noGrp="1"/>
          </p:cNvSpPr>
          <p:nvPr>
            <p:ph type="body" idx="1"/>
          </p:nvPr>
        </p:nvSpPr>
        <p:spPr>
          <a:xfrm>
            <a:off x="457200" y="154784"/>
            <a:ext cx="6019800" cy="329088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6" name="Shape 656"/>
          <p:cNvSpPr>
            <a:spLocks noGrp="1"/>
          </p:cNvSpPr>
          <p:nvPr>
            <p:ph type="sldNum" sz="quarter" idx="2"/>
          </p:nvPr>
        </p:nvSpPr>
        <p:spPr>
          <a:xfrm>
            <a:off x="8428844" y="4777265"/>
            <a:ext cx="257981" cy="253895"/>
          </a:xfrm>
          <a:prstGeom prst="rect">
            <a:avLst/>
          </a:prstGeom>
        </p:spPr>
        <p:txBody>
          <a:bodyPr/>
          <a:lstStyle>
            <a:lvl1pPr defTabSz="456722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42605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64" name="Shape 66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5" name="Shape 66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66" name="Shape 666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7" name="Shape 667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57416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75" name="Shape 675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6" name="Shape 676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77" name="Shape 67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8" name="Shape 67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12421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86" name="Shape 68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7" name="Shape 68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88" name="Shape 688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9" name="Shape 689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60883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97" name="Shape 697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8" name="Shape 698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699" name="Shape 69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0" name="Shape 70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21956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08" name="Shape 70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09" name="Shape 70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10" name="Shape 710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1" name="Shape 711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47651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19" name="Shape 719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20" name="Shape 720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21" name="Shape 72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2" name="Shape 72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48554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30" name="Shape 73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Shape 73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32" name="Shape 732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3" name="Shape 733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73334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41" name="Shape 741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2" name="Shape 742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43" name="Shape 74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4" name="Shape 74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1326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55" indent="0">
              <a:buNone/>
              <a:defRPr sz="1100"/>
            </a:lvl2pPr>
            <a:lvl3pPr marL="684345" indent="0">
              <a:buNone/>
              <a:defRPr sz="900"/>
            </a:lvl3pPr>
            <a:lvl4pPr marL="1026516" indent="0">
              <a:buNone/>
              <a:defRPr sz="800"/>
            </a:lvl4pPr>
            <a:lvl5pPr marL="1368688" indent="0">
              <a:buNone/>
              <a:defRPr sz="800"/>
            </a:lvl5pPr>
            <a:lvl6pPr marL="1710884" indent="0">
              <a:buNone/>
              <a:defRPr sz="800"/>
            </a:lvl6pPr>
            <a:lvl7pPr marL="2053031" indent="0">
              <a:buNone/>
              <a:defRPr sz="800"/>
            </a:lvl7pPr>
            <a:lvl8pPr marL="2395181" indent="0">
              <a:buNone/>
              <a:defRPr sz="800"/>
            </a:lvl8pPr>
            <a:lvl9pPr marL="27373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227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52" name="Shape 75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3" name="Shape 75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54" name="Shape 754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5" name="Shape 755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4195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63" name="Shape 763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64" name="Shape 764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65" name="Shape 76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6" name="Shape 76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68635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77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74" name="Shape 77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75" name="Shape 77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76" name="Shape 776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7" name="Shape 777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40355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85" name="Shape 785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86" name="Shape 786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87" name="Shape 78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8" name="Shape 78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23580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96" name="Shape 79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7" name="Shape 79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798" name="Shape 798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9" name="Shape 799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39997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07" name="Shape 807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08" name="Shape 808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09" name="Shape 80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0" name="Shape 81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0149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18" name="Shape 81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9" name="Shape 81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20" name="Shape 820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1" name="Shape 821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24526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29" name="Shape 829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30" name="Shape 830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31" name="Shape 83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2" name="Shape 83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734094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40" name="Shape 84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41" name="Shape 84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42" name="Shape 842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001136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51" name="Shape 851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52" name="Shape 852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53" name="Shape 85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4" name="Shape 85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75566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155" indent="0">
              <a:buNone/>
              <a:defRPr sz="2100"/>
            </a:lvl2pPr>
            <a:lvl3pPr marL="684345" indent="0">
              <a:buNone/>
              <a:defRPr sz="1800"/>
            </a:lvl3pPr>
            <a:lvl4pPr marL="1026516" indent="0">
              <a:buNone/>
              <a:defRPr sz="1500"/>
            </a:lvl4pPr>
            <a:lvl5pPr marL="1368688" indent="0">
              <a:buNone/>
              <a:defRPr sz="1500"/>
            </a:lvl5pPr>
            <a:lvl6pPr marL="1710884" indent="0">
              <a:buNone/>
              <a:defRPr sz="1500"/>
            </a:lvl6pPr>
            <a:lvl7pPr marL="2053031" indent="0">
              <a:buNone/>
              <a:defRPr sz="1500"/>
            </a:lvl7pPr>
            <a:lvl8pPr marL="2395181" indent="0">
              <a:buNone/>
              <a:defRPr sz="1500"/>
            </a:lvl8pPr>
            <a:lvl9pPr marL="27373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55" indent="0">
              <a:buNone/>
              <a:defRPr sz="1100"/>
            </a:lvl2pPr>
            <a:lvl3pPr marL="684345" indent="0">
              <a:buNone/>
              <a:defRPr sz="900"/>
            </a:lvl3pPr>
            <a:lvl4pPr marL="1026516" indent="0">
              <a:buNone/>
              <a:defRPr sz="800"/>
            </a:lvl4pPr>
            <a:lvl5pPr marL="1368688" indent="0">
              <a:buNone/>
              <a:defRPr sz="800"/>
            </a:lvl5pPr>
            <a:lvl6pPr marL="1710884" indent="0">
              <a:buNone/>
              <a:defRPr sz="800"/>
            </a:lvl6pPr>
            <a:lvl7pPr marL="2053031" indent="0">
              <a:buNone/>
              <a:defRPr sz="800"/>
            </a:lvl7pPr>
            <a:lvl8pPr marL="2395181" indent="0">
              <a:buNone/>
              <a:defRPr sz="800"/>
            </a:lvl8pPr>
            <a:lvl9pPr marL="27373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894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62" name="Shape 862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63" name="Shape 863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64" name="Shape 864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5" name="Shape 865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10750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73" name="Shape 873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74" name="Shape 874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75" name="Shape 875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6" name="Shape 876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08029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84" name="Shape 884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85" name="Shape 885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86" name="Shape 886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7" name="Shape 887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86512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95" name="Shape 895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6" name="Shape 896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897" name="Shape 897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8" name="Shape 898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7007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06" name="Shape 906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07" name="Shape 907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08" name="Shape 908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9" name="Shape 909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383578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17" name="Shape 917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18" name="Shape 918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19" name="Shape 919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0" name="Shape 920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96359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28" name="Shape 928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29" name="Shape 929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30" name="Shape 930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1" name="Shape 931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37322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39" name="Shape 939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40" name="Shape 940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41" name="Shape 941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2" name="Shape 942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13611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50" name="Shape 950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51" name="Shape 951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52" name="Shape 952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3" name="Shape 953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82734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/>
          <p:nvPr/>
        </p:nvSpPr>
        <p:spPr>
          <a:xfrm>
            <a:off x="2" y="5599"/>
            <a:ext cx="9159741" cy="457201"/>
          </a:xfrm>
          <a:prstGeom prst="rect">
            <a:avLst/>
          </a:prstGeom>
          <a:solidFill>
            <a:srgbClr val="D9843D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1676400" y="0"/>
            <a:ext cx="7239000" cy="400050"/>
          </a:xfrm>
          <a:prstGeom prst="rect">
            <a:avLst/>
          </a:prstGeom>
        </p:spPr>
        <p:txBody>
          <a:bodyPr/>
          <a:lstStyle>
            <a:lvl1pPr indent="182699" algn="r">
              <a:defRPr sz="2000" spc="15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62" name="Shape 962"/>
          <p:cNvSpPr/>
          <p:nvPr/>
        </p:nvSpPr>
        <p:spPr>
          <a:xfrm>
            <a:off x="0" y="514351"/>
            <a:ext cx="9144000" cy="2057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680" tIns="45681" rIns="45680" bIns="45681" anchor="ctr"/>
          <a:lstStyle/>
          <a:p>
            <a:pPr algn="ctr" defTabSz="456722" hangingPunct="0"/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963" name="Shape 963"/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8458200" cy="40005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6295244" y="4640341"/>
            <a:ext cx="257981" cy="25389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8932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76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95.xml"/><Relationship Id="rId89" Type="http://schemas.openxmlformats.org/officeDocument/2006/relationships/slideLayout" Target="../slideLayouts/slideLayout100.xml"/><Relationship Id="rId97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87" Type="http://schemas.openxmlformats.org/officeDocument/2006/relationships/slideLayout" Target="../slideLayouts/slideLayout98.xml"/><Relationship Id="rId10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90" Type="http://schemas.openxmlformats.org/officeDocument/2006/relationships/slideLayout" Target="../slideLayouts/slideLayout101.xml"/><Relationship Id="rId95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93" Type="http://schemas.openxmlformats.org/officeDocument/2006/relationships/slideLayout" Target="../slideLayouts/slideLayout104.xml"/><Relationship Id="rId9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91" Type="http://schemas.openxmlformats.org/officeDocument/2006/relationships/slideLayout" Target="../slideLayouts/slideLayout102.xml"/><Relationship Id="rId9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94" Type="http://schemas.openxmlformats.org/officeDocument/2006/relationships/slideLayout" Target="../slideLayouts/slideLayout105.xml"/><Relationship Id="rId99" Type="http://schemas.openxmlformats.org/officeDocument/2006/relationships/slideLayout" Target="../slideLayouts/slideLayout110.xml"/><Relationship Id="rId101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44" tIns="34256" rIns="68444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44" tIns="34256" rIns="68444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44" tIns="34256" rIns="68444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44" tIns="34256" rIns="68444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44" tIns="34256" rIns="68444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2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3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96" indent="-171096" algn="l" defTabSz="684345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90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443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590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740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933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108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278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469" indent="-171096" algn="l" defTabSz="684345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55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45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516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88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884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031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181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331" algn="l" defTabSz="6843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06011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77" tIns="34280" rIns="34277" bIns="3428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77" tIns="34280" rIns="34277" bIns="3428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37261" y="4777265"/>
            <a:ext cx="249565" cy="253895"/>
          </a:xfrm>
          <a:prstGeom prst="rect">
            <a:avLst/>
          </a:prstGeom>
          <a:ln w="12700">
            <a:miter lim="400000"/>
          </a:ln>
        </p:spPr>
        <p:txBody>
          <a:bodyPr wrap="none" lIns="34277" tIns="34280" rIns="34277" bIns="34280" anchor="ctr">
            <a:spAutoFit/>
          </a:bodyPr>
          <a:lstStyle>
            <a:lvl1pPr algn="r" defTabSz="913500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Calibri"/>
                <a:sym typeface="Calibri"/>
              </a:rPr>
              <a:pPr hangingPunct="0"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19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  <p:sldLayoutId id="2147483729" r:id="rId57"/>
    <p:sldLayoutId id="2147483730" r:id="rId58"/>
    <p:sldLayoutId id="2147483731" r:id="rId59"/>
    <p:sldLayoutId id="2147483732" r:id="rId60"/>
    <p:sldLayoutId id="2147483733" r:id="rId61"/>
    <p:sldLayoutId id="2147483734" r:id="rId62"/>
    <p:sldLayoutId id="2147483735" r:id="rId63"/>
    <p:sldLayoutId id="2147483736" r:id="rId64"/>
    <p:sldLayoutId id="2147483737" r:id="rId65"/>
    <p:sldLayoutId id="2147483738" r:id="rId66"/>
    <p:sldLayoutId id="2147483739" r:id="rId67"/>
    <p:sldLayoutId id="2147483740" r:id="rId68"/>
    <p:sldLayoutId id="2147483741" r:id="rId69"/>
    <p:sldLayoutId id="2147483742" r:id="rId70"/>
    <p:sldLayoutId id="2147483743" r:id="rId71"/>
    <p:sldLayoutId id="2147483744" r:id="rId72"/>
    <p:sldLayoutId id="2147483745" r:id="rId73"/>
    <p:sldLayoutId id="2147483746" r:id="rId74"/>
    <p:sldLayoutId id="2147483747" r:id="rId75"/>
    <p:sldLayoutId id="2147483748" r:id="rId76"/>
    <p:sldLayoutId id="2147483749" r:id="rId77"/>
    <p:sldLayoutId id="2147483750" r:id="rId78"/>
    <p:sldLayoutId id="2147483751" r:id="rId79"/>
    <p:sldLayoutId id="2147483752" r:id="rId80"/>
    <p:sldLayoutId id="2147483753" r:id="rId81"/>
    <p:sldLayoutId id="2147483754" r:id="rId82"/>
    <p:sldLayoutId id="2147483755" r:id="rId83"/>
    <p:sldLayoutId id="2147483756" r:id="rId84"/>
    <p:sldLayoutId id="2147483757" r:id="rId85"/>
    <p:sldLayoutId id="2147483758" r:id="rId86"/>
    <p:sldLayoutId id="2147483759" r:id="rId87"/>
    <p:sldLayoutId id="2147483760" r:id="rId88"/>
    <p:sldLayoutId id="2147483761" r:id="rId89"/>
    <p:sldLayoutId id="2147483762" r:id="rId90"/>
    <p:sldLayoutId id="2147483763" r:id="rId91"/>
    <p:sldLayoutId id="2147483764" r:id="rId92"/>
    <p:sldLayoutId id="2147483765" r:id="rId93"/>
    <p:sldLayoutId id="2147483766" r:id="rId94"/>
    <p:sldLayoutId id="2147483767" r:id="rId95"/>
    <p:sldLayoutId id="2147483768" r:id="rId96"/>
    <p:sldLayoutId id="2147483769" r:id="rId97"/>
    <p:sldLayoutId id="2147483770" r:id="rId98"/>
    <p:sldLayoutId id="2147483771" r:id="rId99"/>
    <p:sldLayoutId id="2147483772" r:id="rId100"/>
    <p:sldLayoutId id="2147483773" r:id="rId101"/>
  </p:sldLayoutIdLst>
  <p:transition spd="med"/>
  <p:txStyles>
    <p:titleStyle>
      <a:lvl1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542" marR="0" indent="-342542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2992" marR="0" indent="-326251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7999" marR="0" indent="-304501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5621" marR="0" indent="-365400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2399" marR="0" indent="-365400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9120" marR="0" indent="-365400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5840" marR="0" indent="-365400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2599" marR="0" indent="-365399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9339" marR="0" indent="-365399" algn="l" defTabSz="9135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6722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3500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0240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6999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3720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0442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197200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3946" algn="r" defTabSz="913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46" tIns="34289" rIns="6854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46" tIns="34289" rIns="6854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60"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46" tIns="34289" rIns="68546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6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6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1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</p:sldLayoutIdLst>
  <p:txStyles>
    <p:titleStyle>
      <a:lvl1pPr algn="ctr" defTabSz="9138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17" indent="-285582" algn="l" defTabSz="9138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7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56" algn="l" defTabSz="91386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5" indent="-228456" algn="l" defTabSz="91386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8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4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8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2" indent="-228456" algn="l" defTabSz="91386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9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2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46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5" algn="l" defTabSz="9138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50" tIns="34289" rIns="6855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50" tIns="34289" rIns="68550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Calibri"/>
              </a:rPr>
              <a:pPr defTabSz="685460"/>
              <a:t>5/14/2018</a:t>
            </a:fld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  <a:sym typeface="Calibri"/>
              </a:rPr>
              <a:pPr defTabSz="68546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858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p:txStyles>
    <p:titleStyle>
      <a:lvl1pPr algn="ctr" defTabSz="9139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3" indent="-342713" algn="l" defTabSz="9139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1" indent="-285603" algn="l" defTabSz="9139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2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74" algn="l" defTabSz="9139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8" indent="-228474" algn="l" defTabSz="9139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77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5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63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03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53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9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123105F-DD14-4A7A-9FFE-39F1BC78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6" tIns="34289" rIns="6855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3C682A-66A8-40C7-9290-0FD50A9BF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6" tIns="34289" rIns="6855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3EA91A-79E8-4C56-880E-FECB503CD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fld id="{EC9CD35B-55E3-40B8-B764-D25FA42E2D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28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FEDD43-A222-4CA9-831E-029C70D41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5735F0-CC4B-4022-A296-B2C3108B5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8"/>
            <a:fld id="{E9BA29B3-DAFA-4EAC-83B3-403BBBDC3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2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9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13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794" indent="-342794" algn="l" defTabSz="9141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defTabSz="9141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9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28" algn="l" defTabSz="91413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7" indent="-228528" algn="l" defTabSz="91413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4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6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02" tIns="34289" rIns="6850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02" tIns="34289" rIns="6850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68502" tIns="34289" rIns="6850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16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16"/>
              <a:t>5/14/2018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8502" tIns="34289" rIns="6850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8502" tIns="34289" rIns="6850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916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0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491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42" indent="-171242" algn="l" defTabSz="68491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25" indent="-171242" algn="l" defTabSz="68491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57" indent="-171242" algn="l" defTabSz="68491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90" indent="-171242" algn="l" defTabSz="68491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024" indent="-171242" algn="l" defTabSz="68491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506" indent="-171242" algn="l" defTabSz="68491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964" indent="-171242" algn="l" defTabSz="68491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422" indent="-171242" algn="l" defTabSz="68491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905" indent="-171242" algn="l" defTabSz="68491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34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16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74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832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315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747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180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614" algn="l" defTabSz="68491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jpg"/><Relationship Id="rId7" Type="http://schemas.microsoft.com/office/2007/relationships/hdphoto" Target="../media/hdphoto5.wdp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1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57" y="117325"/>
            <a:ext cx="8833757" cy="484748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algn="ctr" defTabSz="685341"/>
            <a:r>
              <a:rPr lang="en-US" altLang="zh-TW" sz="2700" dirty="0" err="1">
                <a:solidFill>
                  <a:prstClr val="white"/>
                </a:solidFill>
                <a:ea typeface="微軟正黑體" panose="020B0604030504040204" pitchFamily="34" charset="-120"/>
              </a:rPr>
              <a:t>WebSolutions</a:t>
            </a:r>
            <a:r>
              <a:rPr lang="zh-TW" altLang="en-US" sz="2700" dirty="0">
                <a:solidFill>
                  <a:prstClr val="white"/>
                </a:solidFill>
                <a:ea typeface="微軟正黑體" panose="020B0604030504040204" pitchFamily="34" charset="-120"/>
              </a:rPr>
              <a:t>：新計劃、新機會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657" y="602074"/>
            <a:ext cx="8833757" cy="392415"/>
          </a:xfrm>
          <a:prstGeom prst="rect">
            <a:avLst/>
          </a:prstGeom>
        </p:spPr>
        <p:txBody>
          <a:bodyPr wrap="square" lIns="68540" tIns="34289" rIns="68540" bIns="34289">
            <a:spAutoFit/>
          </a:bodyPr>
          <a:lstStyle/>
          <a:p>
            <a:pPr algn="ctr" defTabSz="685341"/>
            <a:r>
              <a:rPr lang="en-US" sz="2100" dirty="0" err="1">
                <a:solidFill>
                  <a:prstClr val="white"/>
                </a:solidFill>
                <a:ea typeface="Apple LiGothic" pitchFamily="2" charset="-120"/>
              </a:rPr>
              <a:t>WebSolutions</a:t>
            </a:r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: New Programs, New Opportunities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771" y="4087117"/>
            <a:ext cx="7363778" cy="830996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defTabSz="685341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341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4788" y="1367227"/>
            <a:ext cx="2228889" cy="2357713"/>
            <a:chOff x="3813412" y="1961818"/>
            <a:chExt cx="7663543" cy="3143614"/>
          </a:xfrm>
        </p:grpSpPr>
        <p:sp>
          <p:nvSpPr>
            <p:cNvPr id="3" name="Text Box 6"/>
            <p:cNvSpPr txBox="1">
              <a:spLocks noChangeArrowheads="1"/>
            </p:cNvSpPr>
            <p:nvPr/>
          </p:nvSpPr>
          <p:spPr bwMode="auto">
            <a:xfrm>
              <a:off x="3813412" y="1961818"/>
              <a:ext cx="7663540" cy="738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341">
                <a:spcBef>
                  <a:spcPct val="50000"/>
                </a:spcBef>
                <a:defRPr/>
              </a:pPr>
              <a:r>
                <a:rPr lang="en-US" sz="30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Matthew Lai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813412" y="2596243"/>
              <a:ext cx="766354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34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主管經理級</a:t>
              </a:r>
            </a:p>
            <a:p>
              <a:pPr algn="ctr" defTabSz="685341">
                <a:defRPr/>
              </a:pPr>
              <a:r>
                <a:rPr lang="en-US" altLang="zh-TW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Master Coordinator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227205" y="3631525"/>
              <a:ext cx="6835946" cy="147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341">
                <a:lnSpc>
                  <a:spcPts val="1350"/>
                </a:lnSpc>
                <a:spcBef>
                  <a:spcPts val="900"/>
                </a:spcBef>
                <a:defRPr/>
              </a:pPr>
              <a:r>
                <a:rPr lang="zh-TW" altLang="en-US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四個佣金週期共賺取</a:t>
              </a: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/>
              </a:r>
              <a:b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</a:b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/>
              </a:r>
              <a:b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</a:b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HK$16,100</a:t>
              </a:r>
            </a:p>
            <a:p>
              <a:pPr algn="ctr" defTabSz="685341">
                <a:lnSpc>
                  <a:spcPts val="1350"/>
                </a:lnSpc>
                <a:spcBef>
                  <a:spcPts val="900"/>
                </a:spcBef>
                <a:defRPr/>
              </a:pPr>
              <a: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HK$16,100 in </a:t>
              </a:r>
              <a:b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</a:br>
              <a: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4 Commission weeks</a:t>
              </a:r>
            </a:p>
          </p:txBody>
        </p:sp>
      </p:grpSp>
      <p:pic>
        <p:nvPicPr>
          <p:cNvPr id="5122" name="Picture 2" descr="M:\Events\Convention\Leadership School\LS2017\Speakers Photo\MatthewLA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8686" r="6508" b="15227"/>
          <a:stretch/>
        </p:blipFill>
        <p:spPr bwMode="auto">
          <a:xfrm>
            <a:off x="62998" y="1115768"/>
            <a:ext cx="2073170" cy="26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Events\Convention\Annual Convention\HKConv18\logo\2018_HK_Circl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967" y="3956086"/>
            <a:ext cx="908447" cy="9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855875" y="1367227"/>
            <a:ext cx="2245219" cy="2338360"/>
            <a:chOff x="3813415" y="1880589"/>
            <a:chExt cx="7719689" cy="3117812"/>
          </a:xfrm>
        </p:grpSpPr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3813415" y="1880589"/>
              <a:ext cx="766353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341">
                <a:spcBef>
                  <a:spcPct val="50000"/>
                </a:spcBef>
                <a:defRPr/>
              </a:pPr>
              <a:r>
                <a:rPr lang="en-US" sz="3000" b="1" dirty="0" err="1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Joyee</a:t>
              </a:r>
              <a:r>
                <a:rPr lang="en-US" sz="30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 Wong</a:t>
              </a: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869562" y="2530777"/>
              <a:ext cx="7663542" cy="84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341">
                <a:defRPr/>
              </a:pPr>
              <a:r>
                <a:rPr lang="zh-TW" altLang="en-US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經理級</a:t>
              </a:r>
            </a:p>
            <a:p>
              <a:pPr algn="ctr" defTabSz="685341">
                <a:defRPr/>
              </a:pPr>
              <a:r>
                <a:rPr lang="en-US" altLang="zh-TW" sz="1700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Executive Coordinator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4283359" y="3524493"/>
              <a:ext cx="6835945" cy="147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685341">
                <a:lnSpc>
                  <a:spcPts val="1350"/>
                </a:lnSpc>
                <a:spcBef>
                  <a:spcPts val="900"/>
                </a:spcBef>
                <a:defRPr/>
              </a:pPr>
              <a:r>
                <a:rPr lang="zh-TW" altLang="en-US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四個佣金週期共賺取</a:t>
              </a: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/>
              </a:r>
              <a:b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</a:b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/>
              </a:r>
              <a:b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</a:br>
              <a:r>
                <a:rPr lang="en-US" altLang="zh-TW" sz="1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HK$11,500</a:t>
              </a:r>
            </a:p>
            <a:p>
              <a:pPr algn="ctr" defTabSz="685341">
                <a:lnSpc>
                  <a:spcPts val="1350"/>
                </a:lnSpc>
                <a:spcBef>
                  <a:spcPts val="900"/>
                </a:spcBef>
                <a:defRPr/>
              </a:pPr>
              <a: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HK$11,500 in </a:t>
              </a:r>
              <a:b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</a:br>
              <a:r>
                <a:rPr lang="en-US" sz="1500" dirty="0">
                  <a:solidFill>
                    <a:prstClr val="white"/>
                  </a:solidFill>
                  <a:ea typeface="Apple LiGothic" pitchFamily="2" charset="-120"/>
                  <a:cs typeface="Heiti TC Light"/>
                </a:rPr>
                <a:t>4 Commission weeks</a:t>
              </a:r>
            </a:p>
          </p:txBody>
        </p:sp>
      </p:grpSp>
      <p:pic>
        <p:nvPicPr>
          <p:cNvPr id="2051" name="Picture 3" descr="M:\Events\Convention\Annual Convention\HKConv18\Printing\Event Program\Speaker Photo\JoyeeWong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6490" r="5111" b="9567"/>
          <a:stretch/>
        </p:blipFill>
        <p:spPr bwMode="auto">
          <a:xfrm>
            <a:off x="4702631" y="1164867"/>
            <a:ext cx="2169547" cy="267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66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428694" cy="5143500"/>
            <a:chOff x="0" y="0"/>
            <a:chExt cx="3428694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28694" cy="5143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86607" y="1640113"/>
              <a:ext cx="2278513" cy="172030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28714" y="420690"/>
            <a:ext cx="5709745" cy="1869743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algn="ctr" defTabSz="685392"/>
            <a:r>
              <a:rPr lang="zh-TW" altLang="en-US" sz="2700" b="1" dirty="0">
                <a:solidFill>
                  <a:srgbClr val="99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你的顧客</a:t>
            </a:r>
            <a:endParaRPr lang="en-US" sz="2700" b="1" dirty="0">
              <a:solidFill>
                <a:srgbClr val="99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92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購買技術產品的顧客在意「這是甚麼」產品，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92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更勝於「這是怎麼做出來的」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92"/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92"/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92"/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8318" y="2083156"/>
            <a:ext cx="4666593" cy="11926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44" tIns="34289" rIns="68544" bIns="34289">
            <a:spAutoFit/>
          </a:bodyPr>
          <a:lstStyle/>
          <a:p>
            <a:pPr algn="ctr" defTabSz="913838">
              <a:spcAft>
                <a:spcPts val="600"/>
              </a:spcAft>
            </a:pPr>
            <a:r>
              <a:rPr lang="zh-TW" altLang="en-US" sz="2700" b="1" dirty="0">
                <a:solidFill>
                  <a:srgbClr val="99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事業成效</a:t>
            </a:r>
            <a:endParaRPr lang="en-US" sz="2700" b="1" dirty="0">
              <a:solidFill>
                <a:srgbClr val="99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838">
              <a:spcAft>
                <a:spcPts val="600"/>
              </a:spcAft>
            </a:pP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在減少開支和簡約作業流程的同時，</a:t>
            </a:r>
            <a:endParaRPr lang="en-US" altLang="zh-TW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838">
              <a:spcAft>
                <a:spcPts val="600"/>
              </a:spcAft>
            </a:pP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我們幫助增加利潤、提高互動和滿意度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78318" y="3621207"/>
            <a:ext cx="4666593" cy="11156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44" tIns="34289" rIns="68544" bIns="34289">
            <a:spAutoFit/>
          </a:bodyPr>
          <a:lstStyle/>
          <a:p>
            <a:pPr algn="ctr" defTabSz="913838">
              <a:spcAft>
                <a:spcPts val="600"/>
              </a:spcAft>
            </a:pPr>
            <a:r>
              <a:rPr lang="zh-TW" altLang="en-US" sz="2700" b="1" dirty="0">
                <a:solidFill>
                  <a:srgbClr val="99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簡單</a:t>
            </a:r>
            <a:endParaRPr lang="en-US" sz="2700" b="1" dirty="0">
              <a:solidFill>
                <a:srgbClr val="99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838">
              <a:spcAft>
                <a:spcPts val="600"/>
              </a:spcAft>
            </a:pP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比起幾年前，行銷這件事已經變得更複雜。我們提供全方位的行銷解決方案。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906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flipH="1">
            <a:off x="4724400" y="293500"/>
            <a:ext cx="4419600" cy="1056542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3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38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05400" y="494686"/>
            <a:ext cx="4114800" cy="715580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defTabSz="913838"/>
            <a:r>
              <a:rPr lang="en-US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r>
              <a:rPr lang="zh-TW" altLang="en-US" b="1" cap="all" dirty="0">
                <a:solidFill>
                  <a:prstClr val="white"/>
                </a:solidFill>
                <a:ea typeface="ＭＳ Ｐゴシック" charset="0"/>
              </a:rPr>
              <a:t>案例分享</a:t>
            </a:r>
            <a:r>
              <a:rPr lang="en-US" b="1" cap="all" dirty="0">
                <a:solidFill>
                  <a:prstClr val="white"/>
                </a:solidFill>
                <a:ea typeface="ＭＳ Ｐゴシック" charset="0"/>
              </a:rPr>
              <a:t>: </a:t>
            </a:r>
            <a:r>
              <a:rPr lang="zh-TW" altLang="en-US" b="1" cap="all" dirty="0">
                <a:solidFill>
                  <a:prstClr val="white"/>
                </a:solidFill>
                <a:ea typeface="ＭＳ Ｐゴシック" charset="0"/>
              </a:rPr>
              <a:t>使用前</a:t>
            </a:r>
            <a:endParaRPr lang="en-US" b="1" cap="all" dirty="0">
              <a:solidFill>
                <a:prstClr val="white"/>
              </a:solidFill>
              <a:ea typeface="ＭＳ Ｐゴシック" charset="0"/>
            </a:endParaRPr>
          </a:p>
          <a:p>
            <a:pPr defTabSz="913838"/>
            <a:r>
              <a:rPr lang="en-GB" altLang="zh-TW" sz="2400" b="1" cap="all" dirty="0" err="1">
                <a:solidFill>
                  <a:prstClr val="white"/>
                </a:solidFill>
                <a:ea typeface="ＭＳ Ｐゴシック" charset="0"/>
              </a:rPr>
              <a:t>YoYo</a:t>
            </a:r>
            <a:r>
              <a:rPr lang="en-GB" altLang="zh-TW" sz="2400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r>
              <a:rPr lang="en-GB" altLang="zh-TW" sz="2400" b="1" cap="all" dirty="0" err="1">
                <a:solidFill>
                  <a:prstClr val="white"/>
                </a:solidFill>
                <a:ea typeface="ＭＳ Ｐゴシック" charset="0"/>
              </a:rPr>
              <a:t>ishop</a:t>
            </a:r>
            <a:r>
              <a:rPr lang="en-GB" altLang="zh-TW" sz="2400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endParaRPr lang="en-US" sz="2400" b="1" cap="all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8590" y="1640907"/>
            <a:ext cx="5481193" cy="3185488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defTabSz="685392"/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舊式網站沒有</a:t>
            </a:r>
            <a:r>
              <a:rPr lang="en-GB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Slider </a:t>
            </a: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功能展示新產品，會員制度不完善，只有簡單購物車功能。</a:t>
            </a:r>
            <a:endParaRPr lang="en-GB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392"/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顧客現在可以</a:t>
            </a:r>
            <a:r>
              <a:rPr 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GB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新穎的設計，在各式裝置上都可以完整呈現</a:t>
            </a:r>
            <a:endParaRPr lang="en-GB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完善的會員設定及簡單登記步驟，吸引新顧客</a:t>
            </a:r>
            <a:endParaRPr lang="en-GB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全面購物車功能，讓網站管理員可設定不同價錢及折扣</a:t>
            </a:r>
            <a:endParaRPr lang="en-GB" altLang="zh-TW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社交及通訊媒體直接互動</a:t>
            </a:r>
            <a:endParaRPr lang="en-US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0FFFFAB-933A-4D4A-9266-805191128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4" y="2547499"/>
            <a:ext cx="3053657" cy="2361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705A30F-02CF-4267-9851-6E76C99A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15" y="213083"/>
            <a:ext cx="3069391" cy="23343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2E9B6E6-A733-469D-BB5E-7341B87DE31B}"/>
              </a:ext>
            </a:extLst>
          </p:cNvPr>
          <p:cNvSpPr/>
          <p:nvPr/>
        </p:nvSpPr>
        <p:spPr>
          <a:xfrm rot="20129378">
            <a:off x="149526" y="1980315"/>
            <a:ext cx="3694006" cy="914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392"/>
            <a:r>
              <a:rPr lang="zh-TW" alt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243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flipH="1">
            <a:off x="4724400" y="293500"/>
            <a:ext cx="4419600" cy="1056542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3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38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05400" y="494686"/>
            <a:ext cx="4114800" cy="715580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defTabSz="913838"/>
            <a:r>
              <a:rPr lang="en-US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r>
              <a:rPr lang="zh-TW" altLang="en-US" b="1" cap="all" dirty="0">
                <a:solidFill>
                  <a:prstClr val="white"/>
                </a:solidFill>
                <a:ea typeface="ＭＳ Ｐゴシック" charset="0"/>
              </a:rPr>
              <a:t>案例分享</a:t>
            </a:r>
            <a:r>
              <a:rPr lang="en-US" b="1" cap="all" dirty="0">
                <a:solidFill>
                  <a:prstClr val="white"/>
                </a:solidFill>
                <a:ea typeface="ＭＳ Ｐゴシック" charset="0"/>
              </a:rPr>
              <a:t>: </a:t>
            </a:r>
            <a:r>
              <a:rPr lang="zh-TW" altLang="en-US" b="1" cap="all" dirty="0">
                <a:solidFill>
                  <a:prstClr val="white"/>
                </a:solidFill>
                <a:ea typeface="ＭＳ Ｐゴシック" charset="0"/>
              </a:rPr>
              <a:t>使用前</a:t>
            </a:r>
            <a:endParaRPr lang="en-US" b="1" cap="all" dirty="0">
              <a:solidFill>
                <a:prstClr val="white"/>
              </a:solidFill>
              <a:ea typeface="ＭＳ Ｐゴシック" charset="0"/>
            </a:endParaRPr>
          </a:p>
          <a:p>
            <a:pPr defTabSz="913838"/>
            <a:r>
              <a:rPr lang="en-GB" altLang="zh-TW" sz="2400" b="1" cap="all" dirty="0" err="1">
                <a:solidFill>
                  <a:prstClr val="white"/>
                </a:solidFill>
                <a:ea typeface="ＭＳ Ｐゴシック" charset="0"/>
              </a:rPr>
              <a:t>YoYo</a:t>
            </a:r>
            <a:r>
              <a:rPr lang="en-GB" altLang="zh-TW" sz="2400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r>
              <a:rPr lang="en-GB" altLang="zh-TW" sz="2400" b="1" cap="all" dirty="0" err="1">
                <a:solidFill>
                  <a:prstClr val="white"/>
                </a:solidFill>
                <a:ea typeface="ＭＳ Ｐゴシック" charset="0"/>
              </a:rPr>
              <a:t>ishop</a:t>
            </a:r>
            <a:r>
              <a:rPr lang="en-GB" altLang="zh-TW" sz="2400" b="1" cap="all" dirty="0">
                <a:solidFill>
                  <a:prstClr val="white"/>
                </a:solidFill>
                <a:ea typeface="ＭＳ Ｐゴシック" charset="0"/>
              </a:rPr>
              <a:t> </a:t>
            </a:r>
            <a:endParaRPr lang="en-US" sz="2400" b="1" cap="all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8590" y="1640907"/>
            <a:ext cx="5481193" cy="3185488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defTabSz="685392"/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舊式網站沒有</a:t>
            </a:r>
            <a:r>
              <a:rPr lang="en-GB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Slider </a:t>
            </a: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功能展示新產品，會員制度不完善，只有簡單購物車功能。</a:t>
            </a:r>
            <a:endParaRPr lang="en-GB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392"/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顧客現在可以</a:t>
            </a:r>
            <a:r>
              <a:rPr 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GB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新穎的設計，在各式裝置上都可以完整呈現</a:t>
            </a:r>
            <a:endParaRPr lang="en-GB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完善的會員設定及簡單登記步驟，吸引新顧客</a:t>
            </a:r>
            <a:endParaRPr lang="en-GB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全面購物車功能，讓網站管理員可設定不同價錢及折扣</a:t>
            </a:r>
            <a:endParaRPr lang="en-GB" altLang="zh-TW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社交及通訊媒體直接互動</a:t>
            </a:r>
            <a:endParaRPr lang="en-US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93" indent="-214193" defTabSz="685392">
              <a:buFont typeface="Arial" panose="020B0604020202020204" pitchFamily="34" charset="0"/>
              <a:buChar char="•"/>
            </a:pP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0FFFFAB-933A-4D4A-9266-805191128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74" y="2547499"/>
            <a:ext cx="3053657" cy="2361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705A30F-02CF-4267-9851-6E76C99A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15" y="213083"/>
            <a:ext cx="3069391" cy="233439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2E9B6E6-A733-469D-BB5E-7341B87DE31B}"/>
              </a:ext>
            </a:extLst>
          </p:cNvPr>
          <p:cNvSpPr/>
          <p:nvPr/>
        </p:nvSpPr>
        <p:spPr>
          <a:xfrm rot="20129378">
            <a:off x="149526" y="1980315"/>
            <a:ext cx="3694006" cy="914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392"/>
            <a:r>
              <a:rPr lang="zh-TW" alt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606DADA-33D5-416C-B295-D00408EDEC11}"/>
              </a:ext>
            </a:extLst>
          </p:cNvPr>
          <p:cNvGrpSpPr/>
          <p:nvPr/>
        </p:nvGrpSpPr>
        <p:grpSpPr>
          <a:xfrm>
            <a:off x="-167971" y="-180915"/>
            <a:ext cx="9311971" cy="6021839"/>
            <a:chOff x="-364120" y="7929384"/>
            <a:chExt cx="12415961" cy="8029119"/>
          </a:xfrm>
        </p:grpSpPr>
        <p:grpSp>
          <p:nvGrpSpPr>
            <p:cNvPr id="16" name="群組 15"/>
            <p:cNvGrpSpPr/>
            <p:nvPr/>
          </p:nvGrpSpPr>
          <p:grpSpPr>
            <a:xfrm>
              <a:off x="-364120" y="7929384"/>
              <a:ext cx="12415961" cy="8029119"/>
              <a:chOff x="-223961" y="6693546"/>
              <a:chExt cx="12415961" cy="802911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0" y="7003888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92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9263884" y="9862305"/>
                <a:ext cx="253157" cy="114116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92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H="1">
                <a:off x="6701952" y="8228880"/>
                <a:ext cx="5457885" cy="140872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38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ight Triangle 29"/>
              <p:cNvSpPr/>
              <p:nvPr/>
            </p:nvSpPr>
            <p:spPr>
              <a:xfrm flipH="1" flipV="1">
                <a:off x="6299200" y="8221133"/>
                <a:ext cx="434919" cy="1408723"/>
              </a:xfrm>
              <a:prstGeom prst="rt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38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1"/>
              <p:cNvSpPr/>
              <p:nvPr/>
            </p:nvSpPr>
            <p:spPr>
              <a:xfrm>
                <a:off x="6673437" y="8495299"/>
                <a:ext cx="5486400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3838"/>
                <a:r>
                  <a:rPr lang="en-US" b="1" cap="all" dirty="0">
                    <a:solidFill>
                      <a:prstClr val="white"/>
                    </a:solidFill>
                    <a:ea typeface="ＭＳ Ｐゴシック" charset="0"/>
                  </a:rPr>
                  <a:t> </a:t>
                </a:r>
                <a:r>
                  <a:rPr lang="zh-TW" altLang="en-US" b="1" cap="all" dirty="0">
                    <a:solidFill>
                      <a:prstClr val="white"/>
                    </a:solidFill>
                    <a:ea typeface="ＭＳ Ｐゴシック" charset="0"/>
                  </a:rPr>
                  <a:t>案例分享</a:t>
                </a:r>
                <a:r>
                  <a:rPr lang="en-US" b="1" cap="all" dirty="0">
                    <a:solidFill>
                      <a:prstClr val="white"/>
                    </a:solidFill>
                    <a:ea typeface="ＭＳ Ｐゴシック" charset="0"/>
                  </a:rPr>
                  <a:t>: </a:t>
                </a:r>
                <a:r>
                  <a:rPr lang="zh-TW" altLang="en-US" b="1" cap="all" dirty="0">
                    <a:solidFill>
                      <a:prstClr val="white"/>
                    </a:solidFill>
                    <a:ea typeface="ＭＳ Ｐゴシック" charset="0"/>
                  </a:rPr>
                  <a:t>使用後</a:t>
                </a:r>
                <a:endParaRPr lang="en-US" b="1" cap="all" dirty="0">
                  <a:solidFill>
                    <a:prstClr val="white"/>
                  </a:solidFill>
                  <a:ea typeface="ＭＳ Ｐゴシック" charset="0"/>
                </a:endParaRPr>
              </a:p>
              <a:p>
                <a:pPr defTabSz="913838"/>
                <a:r>
                  <a:rPr lang="en-GB" sz="2400" b="1" cap="all" dirty="0">
                    <a:solidFill>
                      <a:prstClr val="white"/>
                    </a:solidFill>
                    <a:ea typeface="ＭＳ Ｐゴシック" charset="0"/>
                  </a:rPr>
                  <a:t>Yoyo</a:t>
                </a:r>
                <a:r>
                  <a:rPr lang="zh-TW" altLang="en-US" sz="2400" b="1" cap="all" dirty="0">
                    <a:solidFill>
                      <a:prstClr val="white"/>
                    </a:solidFill>
                    <a:ea typeface="ＭＳ Ｐゴシック" charset="0"/>
                  </a:rPr>
                  <a:t> </a:t>
                </a:r>
                <a:r>
                  <a:rPr lang="en-GB" altLang="zh-TW" sz="2400" b="1" cap="all" dirty="0">
                    <a:solidFill>
                      <a:prstClr val="white"/>
                    </a:solidFill>
                    <a:ea typeface="ＭＳ Ｐゴシック" charset="0"/>
                  </a:rPr>
                  <a:t>kitchen</a:t>
                </a:r>
                <a:endParaRPr lang="en-US" sz="2400" b="1" cap="all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1257" b="100000" l="0" r="97816">
                            <a14:foregroundMark x1="61973" y1="43354" x2="61973" y2="43354"/>
                            <a14:foregroundMark x1="56279" y1="47920" x2="56279" y2="479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23961" y="6693546"/>
                <a:ext cx="6466621" cy="557839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8474" b="90562" l="24000" r="6208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962" t="9509" r="38490"/>
              <a:stretch/>
            </p:blipFill>
            <p:spPr>
              <a:xfrm>
                <a:off x="3844574" y="9027535"/>
                <a:ext cx="5694061" cy="5695130"/>
              </a:xfrm>
              <a:prstGeom prst="rect">
                <a:avLst/>
              </a:prstGeom>
            </p:spPr>
          </p:pic>
          <p:pic>
            <p:nvPicPr>
              <p:cNvPr id="39" name="Picture 10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341" b="94309" l="9829" r="62265">
                            <a14:foregroundMark x1="15151" y1="51583" x2="9845" y2="50501"/>
                            <a14:foregroundMark x1="35157" y1="37355" x2="28638" y2="38798"/>
                            <a14:foregroundMark x1="12273" y1="50501" x2="12273" y2="50501"/>
                            <a14:backgroundMark x1="30151" y1="38437" x2="30151" y2="38437"/>
                            <a14:backgroundMark x1="31216" y1="38798" x2="31216" y2="38798"/>
                          </a14:backgroundRemoval>
                        </a14:imgEffect>
                      </a14:imgLayer>
                    </a14:imgProps>
                  </a:ext>
                </a:extLst>
              </a:blip>
              <a:srcRect l="9999" t="37419" r="74906" b="10288"/>
              <a:stretch/>
            </p:blipFill>
            <p:spPr>
              <a:xfrm>
                <a:off x="9427336" y="10206300"/>
                <a:ext cx="2624505" cy="377272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88E5D18-F730-4480-B8DF-9D7AD972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9645" y="8763351"/>
              <a:ext cx="5097361" cy="27257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EAC1734-6EF8-4C02-B6D4-0CEF5910C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71033" y="12225996"/>
              <a:ext cx="1555730" cy="220831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A787ACB6-9239-42D5-8FEF-ED0C00615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97966" y="12096982"/>
              <a:ext cx="3840840" cy="2521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7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描述是以高可信度產生">
            <a:extLst>
              <a:ext uri="{FF2B5EF4-FFF2-40B4-BE49-F238E27FC236}">
                <a16:creationId xmlns="" xmlns:a16="http://schemas.microsoft.com/office/drawing/2014/main" id="{0094ED60-6185-43FC-A878-263A65FB36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6" y="907491"/>
            <a:ext cx="4490221" cy="3174025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="" xmlns:a16="http://schemas.microsoft.com/office/drawing/2014/main" id="{6E6CD168-CC32-45AB-AE3C-1B4E2A09F5AF}"/>
              </a:ext>
            </a:extLst>
          </p:cNvPr>
          <p:cNvSpPr/>
          <p:nvPr/>
        </p:nvSpPr>
        <p:spPr>
          <a:xfrm rot="20129378">
            <a:off x="606699" y="3017973"/>
            <a:ext cx="3694006" cy="9144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392"/>
            <a:r>
              <a:rPr lang="zh-TW" alt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Group 23"/>
          <p:cNvGrpSpPr/>
          <p:nvPr/>
        </p:nvGrpSpPr>
        <p:grpSpPr>
          <a:xfrm flipH="1">
            <a:off x="4724400" y="474232"/>
            <a:ext cx="4419600" cy="1056542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38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Right Triangle 25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38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5103620" y="685345"/>
            <a:ext cx="4114800" cy="715580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defTabSz="913838"/>
            <a:r>
              <a:rPr lang="zh-TW" altLang="en-US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案例分享</a:t>
            </a:r>
            <a:r>
              <a:rPr lang="en-US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</a:t>
            </a:r>
            <a:endParaRPr lang="en-US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838"/>
            <a:r>
              <a:rPr lang="zh-TW" altLang="en-US" sz="24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活髮社</a:t>
            </a:r>
            <a:endParaRPr lang="en-US" sz="24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="" xmlns:a16="http://schemas.microsoft.com/office/drawing/2014/main" id="{B8E1F59D-F334-4323-9390-2094E0479D32}"/>
              </a:ext>
            </a:extLst>
          </p:cNvPr>
          <p:cNvSpPr/>
          <p:nvPr/>
        </p:nvSpPr>
        <p:spPr>
          <a:xfrm>
            <a:off x="5164652" y="2013886"/>
            <a:ext cx="3736335" cy="2654573"/>
          </a:xfrm>
          <a:prstGeom prst="rect">
            <a:avLst/>
          </a:prstGeom>
        </p:spPr>
        <p:txBody>
          <a:bodyPr wrap="square" lIns="68544" tIns="34289" rIns="68544" bIns="34289">
            <a:spAutoFit/>
          </a:bodyPr>
          <a:lstStyle/>
          <a:p>
            <a:pPr defTabSz="685392"/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舊式網站只有簡單一版，不是響應式，沒有互動功能。</a:t>
            </a:r>
            <a:endParaRPr lang="en-US" altLang="zh-TW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392"/>
            <a:endParaRPr lang="en-US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392"/>
            <a:r>
              <a:rPr lang="zh-TW" alt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這個網站幫助他們</a:t>
            </a:r>
            <a:r>
              <a:rPr 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marL="285575" indent="-285575" defTabSz="685392">
              <a:buFont typeface="Arial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完整呈現服務內容</a:t>
            </a:r>
            <a:endParaRPr lang="en-US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575" indent="-285575" defTabSz="685392">
              <a:buFont typeface="Arial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建立專業的活髮形象</a:t>
            </a:r>
            <a:endParaRPr lang="en-US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575" indent="-285575" defTabSz="685392">
              <a:buFont typeface="Arial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響應式能增加客戶使用體驗</a:t>
            </a:r>
            <a:endParaRPr lang="en-US" altLang="zh-TW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575" indent="-285575" defTabSz="685392">
              <a:buFont typeface="Arial" charset="0"/>
              <a:buChar char="•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社交及通訊媒體直接互動</a:t>
            </a:r>
            <a:endParaRPr lang="en-US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="" xmlns:a16="http://schemas.microsoft.com/office/drawing/2014/main" id="{EDE99FFE-2ADD-4296-A529-263DCB6013FC}"/>
              </a:ext>
            </a:extLst>
          </p:cNvPr>
          <p:cNvGrpSpPr/>
          <p:nvPr/>
        </p:nvGrpSpPr>
        <p:grpSpPr>
          <a:xfrm>
            <a:off x="-31891" y="-360739"/>
            <a:ext cx="9182269" cy="5915527"/>
            <a:chOff x="-51025" y="7269430"/>
            <a:chExt cx="12243025" cy="7887369"/>
          </a:xfrm>
        </p:grpSpPr>
        <p:grpSp>
          <p:nvGrpSpPr>
            <p:cNvPr id="6" name="群組 5"/>
            <p:cNvGrpSpPr/>
            <p:nvPr/>
          </p:nvGrpSpPr>
          <p:grpSpPr>
            <a:xfrm>
              <a:off x="-51025" y="7269430"/>
              <a:ext cx="12243025" cy="7887369"/>
              <a:chOff x="-212259" y="8850331"/>
              <a:chExt cx="12243025" cy="7887369"/>
            </a:xfrm>
          </p:grpSpPr>
          <p:sp>
            <p:nvSpPr>
              <p:cNvPr id="19" name="Rectangle 30"/>
              <p:cNvSpPr/>
              <p:nvPr/>
            </p:nvSpPr>
            <p:spPr>
              <a:xfrm>
                <a:off x="-202891" y="9308634"/>
                <a:ext cx="12192000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92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37"/>
              <p:cNvSpPr/>
              <p:nvPr/>
            </p:nvSpPr>
            <p:spPr>
              <a:xfrm>
                <a:off x="9118308" y="10517161"/>
                <a:ext cx="253157" cy="114116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92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8"/>
              <p:cNvSpPr/>
              <p:nvPr/>
            </p:nvSpPr>
            <p:spPr>
              <a:xfrm flipH="1">
                <a:off x="6417494" y="9440436"/>
                <a:ext cx="5457885" cy="140872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38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ight Triangle 29"/>
              <p:cNvSpPr/>
              <p:nvPr/>
            </p:nvSpPr>
            <p:spPr>
              <a:xfrm flipH="1" flipV="1">
                <a:off x="6005397" y="9440436"/>
                <a:ext cx="434919" cy="1408723"/>
              </a:xfrm>
              <a:prstGeom prst="rt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838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26"/>
              <p:cNvSpPr/>
              <p:nvPr/>
            </p:nvSpPr>
            <p:spPr>
              <a:xfrm>
                <a:off x="6544366" y="9659232"/>
                <a:ext cx="5486400" cy="984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3838"/>
                <a:r>
                  <a:rPr lang="zh-TW" altLang="en-US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案例分享</a:t>
                </a:r>
                <a:r>
                  <a:rPr lang="en-US" altLang="zh-TW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: </a:t>
                </a:r>
                <a:r>
                  <a:rPr lang="zh-TW" altLang="en-US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使用後</a:t>
                </a:r>
                <a:endParaRPr lang="en-US" altLang="zh-TW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defTabSz="913838"/>
                <a:r>
                  <a:rPr lang="zh-TW" altLang="en-US" sz="2400" b="1" cap="all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活髮社</a:t>
                </a:r>
                <a:endParaRPr lang="en-US" altLang="zh-HK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80" b="89980" l="4075" r="99085">
                            <a14:foregroundMark x1="15300" y1="61804" x2="15300" y2="61804"/>
                            <a14:foregroundMark x1="4091" y1="72425" x2="4091" y2="72425"/>
                            <a14:foregroundMark x1="83785" y1="38437" x2="83785" y2="38437"/>
                            <a14:foregroundMark x1="81357" y1="42485" x2="81357" y2="42485"/>
                          </a14:backgroundRemoval>
                        </a14:imgEffect>
                      </a14:imgLayer>
                    </a14:imgProps>
                  </a:ext>
                </a:extLst>
              </a:blip>
              <a:srcRect l="57359" b="11349"/>
              <a:stretch/>
            </p:blipFill>
            <p:spPr>
              <a:xfrm>
                <a:off x="-212259" y="8850331"/>
                <a:ext cx="6021888" cy="5228631"/>
              </a:xfrm>
              <a:prstGeom prst="rect">
                <a:avLst/>
              </a:prstGeom>
            </p:spPr>
          </p:pic>
          <p:pic>
            <p:nvPicPr>
              <p:cNvPr id="33" name="Picture 33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8474" b="90562" l="24000" r="6208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3962" t="9509" r="38490"/>
              <a:stretch/>
            </p:blipFill>
            <p:spPr>
              <a:xfrm>
                <a:off x="3942064" y="11042570"/>
                <a:ext cx="5694061" cy="5695130"/>
              </a:xfrm>
              <a:prstGeom prst="rect">
                <a:avLst/>
              </a:prstGeom>
            </p:spPr>
          </p:pic>
          <p:pic>
            <p:nvPicPr>
              <p:cNvPr id="41" name="Picture 1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341" b="94309" l="9829" r="62265">
                            <a14:foregroundMark x1="15151" y1="51583" x2="9845" y2="50501"/>
                            <a14:foregroundMark x1="35157" y1="37355" x2="28638" y2="38798"/>
                            <a14:foregroundMark x1="12273" y1="50501" x2="12273" y2="50501"/>
                            <a14:backgroundMark x1="30151" y1="38437" x2="30151" y2="38437"/>
                            <a14:backgroundMark x1="31216" y1="38798" x2="31216" y2="38798"/>
                          </a14:backgroundRemoval>
                        </a14:imgEffect>
                      </a14:imgLayer>
                    </a14:imgProps>
                  </a:ext>
                </a:extLst>
              </a:blip>
              <a:srcRect l="9999" t="37419" r="74906" b="10288"/>
              <a:stretch/>
            </p:blipFill>
            <p:spPr>
              <a:xfrm>
                <a:off x="9520437" y="11405721"/>
                <a:ext cx="2307975" cy="3657728"/>
              </a:xfrm>
              <a:prstGeom prst="rect">
                <a:avLst/>
              </a:prstGeom>
            </p:spPr>
          </p:pic>
        </p:grpSp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DCA9ADDC-4AB0-4EFB-9CED-962F39007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6838" y="8022817"/>
              <a:ext cx="4826990" cy="271598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="" xmlns:a16="http://schemas.microsoft.com/office/drawing/2014/main" id="{E4A34478-8BBD-48F3-838A-87C32824B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80962" y="10573204"/>
              <a:ext cx="1578714" cy="2291491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7A8A851C-5EB4-4E9A-A47C-B9A60F7F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91716" y="11264462"/>
              <a:ext cx="4018788" cy="2480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8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403472" y="630473"/>
            <a:ext cx="5029200" cy="53340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2800" b="1" cap="all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不只是一個網站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" y="0"/>
            <a:ext cx="3068227" cy="51435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t="27778" r="23000" b="17111"/>
          <a:stretch/>
        </p:blipFill>
        <p:spPr>
          <a:xfrm>
            <a:off x="3136772" y="1544536"/>
            <a:ext cx="5923302" cy="27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631" y="1"/>
            <a:ext cx="9413158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9631" y="696219"/>
            <a:ext cx="9413158" cy="577081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ctr" defTabSz="685443"/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網路中心還有甚麼新消息</a:t>
            </a:r>
            <a:r>
              <a:rPr 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?!</a:t>
            </a:r>
          </a:p>
        </p:txBody>
      </p:sp>
      <p:sp>
        <p:nvSpPr>
          <p:cNvPr id="12" name="Oval 11"/>
          <p:cNvSpPr/>
          <p:nvPr/>
        </p:nvSpPr>
        <p:spPr>
          <a:xfrm>
            <a:off x="3430660" y="1488052"/>
            <a:ext cx="1834178" cy="17971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913905"/>
            <a:r>
              <a:rPr lang="zh-TW" altLang="en-US" sz="21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改善計劃  </a:t>
            </a:r>
            <a:r>
              <a:rPr lang="en-US" altLang="zh-TW" sz="21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1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1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905"/>
            <a:r>
              <a:rPr lang="zh-TW" altLang="en-US" sz="21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新功能</a:t>
            </a:r>
            <a:endParaRPr lang="en-US" sz="21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494759" y="3131575"/>
            <a:ext cx="1845391" cy="1797152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913905"/>
            <a:r>
              <a:rPr lang="zh-TW" altLang="en-US" sz="21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新資源</a:t>
            </a:r>
            <a:endParaRPr lang="en-US" altLang="zh-TW" sz="21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905"/>
            <a:r>
              <a:rPr lang="en-US" altLang="zh-TW" sz="21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</a:p>
          <a:p>
            <a:pPr algn="ctr" defTabSz="913905"/>
            <a:r>
              <a:rPr lang="zh-TW" altLang="en-US" sz="21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en-US" sz="21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424739" y="3131575"/>
            <a:ext cx="1834178" cy="1797152"/>
          </a:xfrm>
          <a:prstGeom prst="ellipse">
            <a:avLst/>
          </a:prstGeom>
          <a:solidFill>
            <a:srgbClr val="8B65A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913905"/>
            <a:r>
              <a:rPr lang="zh-TW" altLang="en-US" sz="21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每月訓練</a:t>
            </a:r>
            <a:endParaRPr lang="en-US" sz="21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50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"/>
            <a:ext cx="9144000" cy="51435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019" y="3881639"/>
            <a:ext cx="8865705" cy="900247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lIns="68549" tIns="34289" rIns="68549" bIns="34289">
            <a:spAutoFit/>
          </a:bodyPr>
          <a:lstStyle/>
          <a:p>
            <a:pPr algn="ctr" defTabSz="913905"/>
            <a:r>
              <a:rPr lang="zh-TW" altLang="en-US" sz="30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數位資源</a:t>
            </a:r>
            <a:r>
              <a:rPr lang="en-US" sz="30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 &amp; </a:t>
            </a:r>
            <a:r>
              <a:rPr lang="zh-TW" altLang="en-US" sz="30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工具</a:t>
            </a:r>
            <a:r>
              <a:rPr lang="en-US" sz="30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/>
            </a:r>
            <a:br>
              <a:rPr lang="en-US" sz="30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</a:br>
            <a:r>
              <a:rPr lang="zh-TW" altLang="en-US" sz="24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幫助你增加銷售的工具</a:t>
            </a:r>
            <a:r>
              <a:rPr lang="en-US" sz="24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 &amp; </a:t>
            </a:r>
            <a:r>
              <a:rPr lang="zh-TW" altLang="en-US" sz="24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並以網路中心進行招募</a:t>
            </a:r>
            <a:endParaRPr lang="en-US" sz="2400" b="1" cap="all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7D8291-9148-493F-B3E9-E53E2FDA7B6E}"/>
              </a:ext>
            </a:extLst>
          </p:cNvPr>
          <p:cNvSpPr txBox="1"/>
          <p:nvPr/>
        </p:nvSpPr>
        <p:spPr>
          <a:xfrm>
            <a:off x="-14080" y="1915324"/>
            <a:ext cx="3124200" cy="484748"/>
          </a:xfrm>
          <a:prstGeom prst="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txBody>
          <a:bodyPr wrap="square" lIns="68549" tIns="34289" rIns="68549" bIns="34289" rtlCol="0">
            <a:spAutoFit/>
          </a:bodyPr>
          <a:lstStyle/>
          <a:p>
            <a:pPr defTabSz="685443"/>
            <a:r>
              <a:rPr lang="en-GB" sz="2700" b="1" dirty="0">
                <a:solidFill>
                  <a:srgbClr val="FFFF00"/>
                </a:solidFill>
              </a:rPr>
              <a:t>www.mawc411.com</a:t>
            </a:r>
          </a:p>
        </p:txBody>
      </p:sp>
    </p:spTree>
    <p:extLst>
      <p:ext uri="{BB962C8B-B14F-4D97-AF65-F5344CB8AC3E}">
        <p14:creationId xmlns:p14="http://schemas.microsoft.com/office/powerpoint/2010/main" val="1199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34853"/>
          <a:stretch/>
        </p:blipFill>
        <p:spPr>
          <a:xfrm>
            <a:off x="18" y="-19955"/>
            <a:ext cx="9143999" cy="4940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30723" y="2470968"/>
            <a:ext cx="1430721" cy="354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7" tIns="34256" rIns="68457" bIns="34256" spcCol="0" rtlCol="0" anchor="ctr"/>
          <a:lstStyle/>
          <a:p>
            <a:pPr algn="ctr" defTabSz="684498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9289"/>
            <a:ext cx="3974523" cy="51435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545" y="-19955"/>
            <a:ext cx="3974523" cy="51435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27" y="-20621"/>
            <a:ext cx="3974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9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85" y="1"/>
            <a:ext cx="7733939" cy="51596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72380" y="-16142"/>
            <a:ext cx="3471620" cy="51596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91399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1937" y="2064133"/>
            <a:ext cx="3072539" cy="1454244"/>
          </a:xfrm>
          <a:prstGeom prst="rect">
            <a:avLst/>
          </a:prstGeom>
        </p:spPr>
        <p:txBody>
          <a:bodyPr wrap="square" lIns="68555" tIns="34289" rIns="68555" bIns="34289">
            <a:spAutoFit/>
          </a:bodyPr>
          <a:lstStyle/>
          <a:p>
            <a:pPr defTabSz="913995"/>
            <a:r>
              <a:rPr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我們以四種不同的活動形式，每個月提供訓練課程給你。</a:t>
            </a:r>
            <a:r>
              <a:rPr 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  <a:p>
            <a:pPr defTabSz="913995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995"/>
            <a:r>
              <a:rPr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加入免費的訓練，並借力這些課程為你達到成功！</a:t>
            </a:r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2380" y="716026"/>
            <a:ext cx="3471620" cy="992579"/>
          </a:xfrm>
          <a:prstGeom prst="rect">
            <a:avLst/>
          </a:prstGeom>
        </p:spPr>
        <p:txBody>
          <a:bodyPr wrap="square" lIns="68555" tIns="34289" rIns="68555" bIns="34289">
            <a:spAutoFit/>
          </a:bodyPr>
          <a:lstStyle/>
          <a:p>
            <a:pPr algn="ctr" defTabSz="913995"/>
            <a:r>
              <a:rPr lang="zh-TW" altLang="en-US" sz="30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全新的</a:t>
            </a:r>
            <a:r>
              <a:rPr lang="en-US" sz="30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 defTabSz="913995"/>
            <a:r>
              <a:rPr lang="zh-TW" altLang="en-US" sz="30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每月訓練支援</a:t>
            </a:r>
            <a:endParaRPr lang="en-US" sz="3000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46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6300" b="78653"/>
          <a:stretch/>
        </p:blipFill>
        <p:spPr>
          <a:xfrm>
            <a:off x="17" y="0"/>
            <a:ext cx="9175835" cy="26257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27689" b="52705"/>
          <a:stretch/>
        </p:blipFill>
        <p:spPr>
          <a:xfrm>
            <a:off x="1439653" y="2625756"/>
            <a:ext cx="6752132" cy="2517744"/>
          </a:xfrm>
          <a:prstGeom prst="rect">
            <a:avLst/>
          </a:prstGeom>
        </p:spPr>
      </p:pic>
      <p:sp>
        <p:nvSpPr>
          <p:cNvPr id="7" name="Rectangle 7"/>
          <p:cNvSpPr/>
          <p:nvPr/>
        </p:nvSpPr>
        <p:spPr>
          <a:xfrm>
            <a:off x="425714" y="247483"/>
            <a:ext cx="8466083" cy="680120"/>
          </a:xfrm>
          <a:prstGeom prst="rect">
            <a:avLst/>
          </a:pr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456332">
              <a:defRPr/>
            </a:pPr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691664" y="304355"/>
            <a:ext cx="7934183" cy="623247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 algn="ctr" defTabSz="456332">
              <a:defRPr/>
            </a:pP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每月訓練 </a:t>
            </a:r>
            <a:r>
              <a:rPr lang="en-US" altLang="zh-TW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&amp;</a:t>
            </a:r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支援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7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41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77967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6770"/>
              <a:r>
                <a:rPr lang="zh-TW" altLang="en-US" sz="3000" b="1" spc="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歡迎在社交媒體上關注</a:t>
              </a:r>
              <a:r>
                <a:rPr lang="zh-TW" altLang="en-US" sz="3000" b="1" spc="300" dirty="0">
                  <a:solidFill>
                    <a:srgbClr val="07C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我</a:t>
              </a:r>
              <a:endParaRPr lang="en-US" sz="3000" b="1" spc="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41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4C395D2-E919-4146-8518-E08F8D1C7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76422" y="1234608"/>
            <a:ext cx="3687234" cy="523156"/>
          </a:xfrm>
          <a:prstGeom prst="rect">
            <a:avLst/>
          </a:prstGeom>
          <a:noFill/>
        </p:spPr>
        <p:txBody>
          <a:bodyPr wrap="square" lIns="91370" tIns="45685" rIns="91370" bIns="45685">
            <a:spAutoFit/>
          </a:bodyPr>
          <a:lstStyle/>
          <a:p>
            <a:pPr defTabSz="456770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spc="18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wong.joyee</a:t>
            </a:r>
            <a:endParaRPr lang="en-US" sz="2800" spc="18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19723" y="2154819"/>
            <a:ext cx="6823859" cy="523156"/>
          </a:xfrm>
          <a:prstGeom prst="rect">
            <a:avLst/>
          </a:prstGeom>
          <a:noFill/>
        </p:spPr>
        <p:txBody>
          <a:bodyPr wrap="square" lIns="91370" tIns="45685" rIns="91370" bIns="45685">
            <a:spAutoFit/>
          </a:bodyPr>
          <a:lstStyle/>
          <a:p>
            <a:pPr defTabSz="456770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facebook.com/Joyee Wong Chi Yin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76422" y="3134436"/>
            <a:ext cx="4106334" cy="523156"/>
          </a:xfrm>
          <a:prstGeom prst="rect">
            <a:avLst/>
          </a:prstGeom>
          <a:noFill/>
        </p:spPr>
        <p:txBody>
          <a:bodyPr wrap="square" lIns="91370" tIns="45685" rIns="91370" bIns="45685">
            <a:spAutoFit/>
          </a:bodyPr>
          <a:lstStyle/>
          <a:p>
            <a:pPr defTabSz="456770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@joyeewong6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89" y="1180403"/>
            <a:ext cx="909745" cy="6823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62" y="3008206"/>
            <a:ext cx="826397" cy="82639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33" y="2081641"/>
            <a:ext cx="791006" cy="7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8798" t="51467" r="8819" b="39931"/>
          <a:stretch/>
        </p:blipFill>
        <p:spPr>
          <a:xfrm>
            <a:off x="169128" y="2962541"/>
            <a:ext cx="8974872" cy="178219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6300" b="78653"/>
          <a:stretch/>
        </p:blipFill>
        <p:spPr>
          <a:xfrm>
            <a:off x="0" y="-1"/>
            <a:ext cx="9144000" cy="26166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8798" t="63044" r="8819" b="28347"/>
          <a:stretch/>
        </p:blipFill>
        <p:spPr>
          <a:xfrm>
            <a:off x="271899" y="2962540"/>
            <a:ext cx="8827583" cy="175442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l="8798" t="71864" r="8819" b="18171"/>
          <a:stretch/>
        </p:blipFill>
        <p:spPr>
          <a:xfrm>
            <a:off x="178105" y="2762695"/>
            <a:ext cx="8965907" cy="206268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l="8798" t="83166" r="8819" b="11104"/>
          <a:stretch/>
        </p:blipFill>
        <p:spPr>
          <a:xfrm>
            <a:off x="0" y="2970637"/>
            <a:ext cx="9144000" cy="12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098287" y="1791554"/>
            <a:ext cx="3793512" cy="2763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>
                <a:solidFill>
                  <a:srgbClr val="FF0000"/>
                </a:solidFill>
                <a:ea typeface="微軟正黑體" panose="020B0604030504040204" pitchFamily="34" charset="-120"/>
              </a:rPr>
              <a:t>第一名</a:t>
            </a:r>
            <a:r>
              <a:rPr lang="en-US" b="1" dirty="0">
                <a:solidFill>
                  <a:srgbClr val="FF0000"/>
                </a:solidFill>
                <a:ea typeface="微軟正黑體" panose="020B0604030504040204" pitchFamily="34" charset="-120"/>
              </a:rPr>
              <a:t>: </a:t>
            </a:r>
            <a:r>
              <a:rPr lang="en-US" altLang="zh-TW" b="1" dirty="0">
                <a:solidFill>
                  <a:srgbClr val="FF0000"/>
                </a:solidFill>
                <a:ea typeface="微軟正黑體" panose="020B0604030504040204" pitchFamily="34" charset="-120"/>
              </a:rPr>
              <a:t>Maggie </a:t>
            </a:r>
            <a:r>
              <a:rPr lang="en-US" b="1" dirty="0">
                <a:solidFill>
                  <a:srgbClr val="FF0000"/>
                </a:solidFill>
                <a:ea typeface="微軟正黑體" panose="020B0604030504040204" pitchFamily="34" charset="-120"/>
              </a:rPr>
              <a:t>Su, </a:t>
            </a:r>
            <a:r>
              <a:rPr lang="zh-TW" altLang="en-US" b="1" dirty="0">
                <a:solidFill>
                  <a:srgbClr val="FF0000"/>
                </a:solidFill>
                <a:ea typeface="微軟正黑體" panose="020B0604030504040204" pitchFamily="34" charset="-120"/>
              </a:rPr>
              <a:t>香港</a:t>
            </a:r>
            <a:endParaRPr lang="en-US" b="1" dirty="0">
              <a:solidFill>
                <a:srgbClr val="FF0000"/>
              </a:solidFill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500" b="1" dirty="0">
                <a:ea typeface="微軟正黑體" panose="020B0604030504040204" pitchFamily="34" charset="-120"/>
              </a:rPr>
              <a:t/>
            </a:r>
            <a:br>
              <a:rPr lang="en-US" sz="1500" b="1" dirty="0">
                <a:ea typeface="微軟正黑體" panose="020B0604030504040204" pitchFamily="34" charset="-120"/>
              </a:rPr>
            </a:br>
            <a:r>
              <a:rPr lang="zh-TW" altLang="en-US" sz="1500" b="1" dirty="0">
                <a:ea typeface="微軟正黑體" panose="020B0604030504040204" pitchFamily="34" charset="-120"/>
              </a:rPr>
              <a:t>第二名</a:t>
            </a:r>
            <a:r>
              <a:rPr lang="en-US" sz="1500" b="1" dirty="0">
                <a:ea typeface="微軟正黑體" panose="020B0604030504040204" pitchFamily="34" charset="-120"/>
              </a:rPr>
              <a:t>: </a:t>
            </a:r>
            <a:r>
              <a:rPr lang="en-US" sz="1500" dirty="0" err="1">
                <a:ea typeface="微軟正黑體" panose="020B0604030504040204" pitchFamily="34" charset="-120"/>
              </a:rPr>
              <a:t>Semerah</a:t>
            </a:r>
            <a:r>
              <a:rPr lang="en-US" sz="1500" dirty="0">
                <a:ea typeface="微軟正黑體" panose="020B0604030504040204" pitchFamily="34" charset="-120"/>
              </a:rPr>
              <a:t> </a:t>
            </a:r>
            <a:r>
              <a:rPr lang="en-US" sz="1500" dirty="0" err="1">
                <a:ea typeface="微軟正黑體" panose="020B0604030504040204" pitchFamily="34" charset="-120"/>
              </a:rPr>
              <a:t>Killingeck</a:t>
            </a:r>
            <a:r>
              <a:rPr lang="en-US" sz="1500" dirty="0">
                <a:ea typeface="微軟正黑體" panose="020B0604030504040204" pitchFamily="34" charset="-120"/>
              </a:rPr>
              <a:t>, </a:t>
            </a:r>
            <a:r>
              <a:rPr lang="zh-TW" altLang="en-US" sz="1500" dirty="0">
                <a:ea typeface="微軟正黑體" panose="020B0604030504040204" pitchFamily="34" charset="-120"/>
              </a:rPr>
              <a:t>英國</a:t>
            </a:r>
            <a:endParaRPr lang="en-US" sz="1500" b="1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500" b="1" dirty="0">
                <a:ea typeface="微軟正黑體" panose="020B0604030504040204" pitchFamily="34" charset="-120"/>
              </a:rPr>
              <a:t/>
            </a:r>
            <a:br>
              <a:rPr lang="en-US" sz="1500" b="1" dirty="0">
                <a:ea typeface="微軟正黑體" panose="020B0604030504040204" pitchFamily="34" charset="-120"/>
              </a:rPr>
            </a:br>
            <a:r>
              <a:rPr lang="zh-TW" altLang="en-US" sz="1500" b="1" dirty="0">
                <a:ea typeface="微軟正黑體" panose="020B0604030504040204" pitchFamily="34" charset="-120"/>
              </a:rPr>
              <a:t>第三名</a:t>
            </a:r>
            <a:r>
              <a:rPr lang="en-US" sz="1500" b="1" dirty="0">
                <a:ea typeface="微軟正黑體" panose="020B0604030504040204" pitchFamily="34" charset="-120"/>
              </a:rPr>
              <a:t>: </a:t>
            </a:r>
            <a:r>
              <a:rPr lang="zh-TW" altLang="en-US" sz="1500" b="1" dirty="0">
                <a:ea typeface="微軟正黑體" panose="020B0604030504040204" pitchFamily="34" charset="-120"/>
              </a:rPr>
              <a:t>翁</a:t>
            </a:r>
            <a:r>
              <a:rPr lang="ja-JP" altLang="en-US" sz="1500" b="1" dirty="0">
                <a:ea typeface="微軟正黑體" panose="020B0604030504040204" pitchFamily="34" charset="-120"/>
              </a:rPr>
              <a:t>宗標</a:t>
            </a:r>
            <a:r>
              <a:rPr lang="en-US" altLang="ja-JP" sz="1500" b="1" dirty="0">
                <a:ea typeface="微軟正黑體" panose="020B0604030504040204" pitchFamily="34" charset="-120"/>
              </a:rPr>
              <a:t>&amp;</a:t>
            </a:r>
            <a:r>
              <a:rPr lang="zh-TW" altLang="en-US" sz="1500" b="1" dirty="0">
                <a:ea typeface="微軟正黑體" panose="020B0604030504040204" pitchFamily="34" charset="-120"/>
              </a:rPr>
              <a:t>蘇</a:t>
            </a:r>
            <a:r>
              <a:rPr lang="ja-JP" altLang="en-US" sz="1500" b="1" dirty="0">
                <a:ea typeface="微軟正黑體" panose="020B0604030504040204" pitchFamily="34" charset="-120"/>
              </a:rPr>
              <a:t>惠琴 </a:t>
            </a:r>
            <a:r>
              <a:rPr lang="en-US" altLang="ja-JP" sz="1500" b="1" dirty="0">
                <a:ea typeface="微軟正黑體" panose="020B0604030504040204" pitchFamily="34" charset="-120"/>
              </a:rPr>
              <a:t>, </a:t>
            </a:r>
            <a:r>
              <a:rPr lang="zh-TW" altLang="en-US" sz="1500" b="1" dirty="0">
                <a:ea typeface="微軟正黑體" panose="020B0604030504040204" pitchFamily="34" charset="-120"/>
              </a:rPr>
              <a:t>台灣</a:t>
            </a:r>
            <a:endParaRPr lang="en-US" altLang="zh-TW" sz="1500" b="1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1500" b="1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500" b="1" dirty="0">
                <a:ea typeface="微軟正黑體" panose="020B0604030504040204" pitchFamily="34" charset="-120"/>
              </a:rPr>
              <a:t>第四名</a:t>
            </a:r>
            <a:r>
              <a:rPr lang="en-US" sz="1500" b="1" dirty="0">
                <a:ea typeface="微軟正黑體" panose="020B0604030504040204" pitchFamily="34" charset="-120"/>
              </a:rPr>
              <a:t>: </a:t>
            </a:r>
            <a:r>
              <a:rPr lang="zh-TW" altLang="en-US" sz="1500" b="1" dirty="0">
                <a:ea typeface="微軟正黑體" panose="020B0604030504040204" pitchFamily="34" charset="-120"/>
              </a:rPr>
              <a:t>張維苓</a:t>
            </a:r>
            <a:r>
              <a:rPr lang="en-US" altLang="zh-TW" sz="1500" b="1" dirty="0">
                <a:ea typeface="微軟正黑體" panose="020B0604030504040204" pitchFamily="34" charset="-120"/>
              </a:rPr>
              <a:t>, </a:t>
            </a:r>
            <a:r>
              <a:rPr lang="zh-TW" altLang="en-US" sz="1500" b="1" dirty="0">
                <a:ea typeface="微軟正黑體" panose="020B0604030504040204" pitchFamily="34" charset="-120"/>
              </a:rPr>
              <a:t>台灣</a:t>
            </a:r>
            <a:endParaRPr lang="en-US" altLang="zh-TW" sz="1500" b="1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1500" b="1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500" b="1" dirty="0">
                <a:ea typeface="微軟正黑體" panose="020B0604030504040204" pitchFamily="34" charset="-120"/>
              </a:rPr>
              <a:t>第五名</a:t>
            </a:r>
            <a:r>
              <a:rPr lang="en-US" sz="1500" b="1" dirty="0">
                <a:ea typeface="微軟正黑體" panose="020B0604030504040204" pitchFamily="34" charset="-120"/>
              </a:rPr>
              <a:t>: </a:t>
            </a:r>
            <a:r>
              <a:rPr lang="en-US" sz="1500" dirty="0">
                <a:ea typeface="微軟正黑體" panose="020B0604030504040204" pitchFamily="34" charset="-120"/>
              </a:rPr>
              <a:t>Heidi </a:t>
            </a:r>
            <a:r>
              <a:rPr lang="en-US" sz="1500" dirty="0" err="1">
                <a:ea typeface="微軟正黑體" panose="020B0604030504040204" pitchFamily="34" charset="-120"/>
              </a:rPr>
              <a:t>Ripplinger</a:t>
            </a:r>
            <a:r>
              <a:rPr lang="en-US" sz="1500" dirty="0">
                <a:ea typeface="微軟正黑體" panose="020B0604030504040204" pitchFamily="34" charset="-120"/>
              </a:rPr>
              <a:t>, </a:t>
            </a:r>
            <a:r>
              <a:rPr lang="zh-TW" altLang="en-US" sz="1500" dirty="0">
                <a:ea typeface="微軟正黑體" panose="020B0604030504040204" pitchFamily="34" charset="-120"/>
              </a:rPr>
              <a:t>美國</a:t>
            </a:r>
            <a:endParaRPr lang="en-US" sz="1500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1500" b="1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1500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1500" dirty="0">
              <a:solidFill>
                <a:srgbClr val="00B0F0"/>
              </a:solidFill>
              <a:ea typeface="微軟正黑體" panose="020B0604030504040204" pitchFamily="34" charset="-120"/>
            </a:endParaRPr>
          </a:p>
          <a:p>
            <a:endParaRPr lang="en-US" dirty="0">
              <a:ea typeface="微軟正黑體" panose="020B0604030504040204" pitchFamily="34" charset="-120"/>
            </a:endParaRPr>
          </a:p>
          <a:p>
            <a:endParaRPr lang="en-US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dirty="0">
              <a:ea typeface="微軟正黑體" panose="020B0604030504040204" pitchFamily="34" charset="-12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5715" y="252253"/>
            <a:ext cx="8466083" cy="680120"/>
            <a:chOff x="5880538" y="252248"/>
            <a:chExt cx="3011214" cy="680120"/>
          </a:xfrm>
        </p:grpSpPr>
        <p:sp>
          <p:nvSpPr>
            <p:cNvPr id="9" name="Rectangle 8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1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80538" y="352642"/>
              <a:ext cx="2822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083">
                <a:defRPr/>
              </a:pPr>
              <a:r>
                <a:rPr lang="zh-TW" altLang="en-US" sz="2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從諮詢到結單 網路中心競賽</a:t>
              </a:r>
              <a:endParaRPr lang="en-US" sz="2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C52968-E69F-4E78-B0F1-CA2F12008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849" y="62059"/>
            <a:ext cx="886226" cy="1110218"/>
          </a:xfrm>
          <a:prstGeom prst="rect">
            <a:avLst/>
          </a:prstGeom>
        </p:spPr>
      </p:pic>
      <p:sp>
        <p:nvSpPr>
          <p:cNvPr id="12" name="Content Placeholder 4"/>
          <p:cNvSpPr>
            <a:spLocks noGrp="1"/>
          </p:cNvSpPr>
          <p:nvPr>
            <p:ph sz="half" idx="2"/>
          </p:nvPr>
        </p:nvSpPr>
        <p:spPr>
          <a:xfrm>
            <a:off x="629848" y="1791554"/>
            <a:ext cx="3810619" cy="31296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en-US" b="1" dirty="0">
                <a:ea typeface="微軟正黑體" panose="020B0604030504040204" pitchFamily="34" charset="-120"/>
              </a:rPr>
              <a:t>完成最多網站預約會談</a:t>
            </a:r>
            <a:r>
              <a:rPr lang="en-US" b="1" dirty="0">
                <a:ea typeface="微軟正黑體" panose="020B0604030504040204" pitchFamily="34" charset="-120"/>
              </a:rPr>
              <a:t>: </a:t>
            </a:r>
          </a:p>
          <a:p>
            <a:pPr marL="0" indent="0">
              <a:buNone/>
            </a:pPr>
            <a:r>
              <a:rPr lang="en-US" altLang="zh-TW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Maggie </a:t>
            </a:r>
            <a:r>
              <a:rPr lang="en-US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Su</a:t>
            </a:r>
            <a:r>
              <a:rPr lang="en-US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, </a:t>
            </a:r>
            <a:r>
              <a:rPr lang="zh-TW" altLang="en-US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香港</a:t>
            </a:r>
            <a:r>
              <a:rPr lang="en-US" dirty="0">
                <a:ea typeface="微軟正黑體" panose="020B0604030504040204" pitchFamily="34" charset="-120"/>
              </a:rPr>
              <a:t/>
            </a:r>
            <a:br>
              <a:rPr lang="en-US" dirty="0">
                <a:ea typeface="微軟正黑體" panose="020B0604030504040204" pitchFamily="34" charset="-120"/>
              </a:rPr>
            </a:br>
            <a:endParaRPr lang="en-US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ea typeface="微軟正黑體" panose="020B0604030504040204" pitchFamily="34" charset="-120"/>
              </a:rPr>
              <a:t>完成最多數位行銷產品會談</a:t>
            </a:r>
            <a:r>
              <a:rPr lang="en-US" b="1" dirty="0">
                <a:ea typeface="微軟正黑體" panose="020B0604030504040204" pitchFamily="34" charset="-120"/>
              </a:rPr>
              <a:t>: </a:t>
            </a:r>
          </a:p>
          <a:p>
            <a:pPr marL="0" indent="0">
              <a:buNone/>
            </a:pPr>
            <a:r>
              <a:rPr lang="zh-TW" altLang="en-US" dirty="0">
                <a:ea typeface="微軟正黑體" panose="020B0604030504040204" pitchFamily="34" charset="-120"/>
              </a:rPr>
              <a:t>翁宗標 </a:t>
            </a:r>
            <a:r>
              <a:rPr lang="en-US" altLang="zh-TW" dirty="0">
                <a:ea typeface="微軟正黑體" panose="020B0604030504040204" pitchFamily="34" charset="-120"/>
              </a:rPr>
              <a:t>&amp;</a:t>
            </a:r>
            <a:r>
              <a:rPr lang="zh-TW" altLang="en-US" dirty="0">
                <a:ea typeface="微軟正黑體" panose="020B0604030504040204" pitchFamily="34" charset="-120"/>
              </a:rPr>
              <a:t> 蘇惠琴 </a:t>
            </a:r>
            <a:r>
              <a:rPr lang="en-US" altLang="zh-TW" dirty="0">
                <a:ea typeface="微軟正黑體" panose="020B0604030504040204" pitchFamily="34" charset="-120"/>
              </a:rPr>
              <a:t>, </a:t>
            </a:r>
            <a:r>
              <a:rPr lang="zh-TW" altLang="en-US" dirty="0">
                <a:ea typeface="微軟正黑體" panose="020B0604030504040204" pitchFamily="34" charset="-120"/>
              </a:rPr>
              <a:t>台灣</a:t>
            </a:r>
            <a:r>
              <a:rPr lang="en-US" altLang="zh-TW" dirty="0">
                <a:ea typeface="微軟正黑體" panose="020B0604030504040204" pitchFamily="34" charset="-120"/>
              </a:rPr>
              <a:t/>
            </a:r>
            <a:br>
              <a:rPr lang="en-US" altLang="zh-TW" dirty="0">
                <a:ea typeface="微軟正黑體" panose="020B0604030504040204" pitchFamily="34" charset="-120"/>
              </a:rPr>
            </a:br>
            <a:endParaRPr lang="en-US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ea typeface="微軟正黑體" panose="020B0604030504040204" pitchFamily="34" charset="-120"/>
              </a:rPr>
              <a:t>銷售最多網站</a:t>
            </a:r>
            <a:r>
              <a:rPr lang="en-US" b="1" dirty="0">
                <a:ea typeface="微軟正黑體" panose="020B0604030504040204" pitchFamily="34" charset="-120"/>
              </a:rPr>
              <a:t>:</a:t>
            </a:r>
          </a:p>
          <a:p>
            <a:pPr marL="0" indent="0">
              <a:buNone/>
            </a:pPr>
            <a:r>
              <a:rPr lang="it-IT" dirty="0">
                <a:ea typeface="微軟正黑體" panose="020B0604030504040204" pitchFamily="34" charset="-120"/>
              </a:rPr>
              <a:t>Heidi Ripplinger (</a:t>
            </a:r>
            <a:r>
              <a:rPr lang="zh-TW" altLang="en-US" dirty="0">
                <a:ea typeface="微軟正黑體" panose="020B0604030504040204" pitchFamily="34" charset="-120"/>
              </a:rPr>
              <a:t>美國</a:t>
            </a:r>
            <a:r>
              <a:rPr lang="it-IT" dirty="0"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it-IT" dirty="0">
                <a:ea typeface="微軟正黑體" panose="020B0604030504040204" pitchFamily="34" charset="-120"/>
              </a:rPr>
              <a:t>Carla Churyk (</a:t>
            </a:r>
            <a:r>
              <a:rPr lang="zh-TW" altLang="en-US" dirty="0">
                <a:ea typeface="微軟正黑體" panose="020B0604030504040204" pitchFamily="34" charset="-120"/>
              </a:rPr>
              <a:t>美國</a:t>
            </a:r>
            <a:r>
              <a:rPr lang="it-IT" dirty="0"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r>
              <a:rPr lang="en-US" altLang="zh-TW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Maggie </a:t>
            </a:r>
            <a:r>
              <a:rPr lang="en-US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Su </a:t>
            </a:r>
            <a:r>
              <a:rPr lang="it-IT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香港</a:t>
            </a:r>
            <a:r>
              <a:rPr lang="it-IT" sz="3000" b="1" dirty="0">
                <a:solidFill>
                  <a:srgbClr val="FF0000"/>
                </a:solidFill>
                <a:ea typeface="微軟正黑體" panose="020B0604030504040204" pitchFamily="34" charset="-120"/>
              </a:rPr>
              <a:t>)</a:t>
            </a:r>
            <a:r>
              <a:rPr lang="it-IT" dirty="0">
                <a:ea typeface="微軟正黑體" panose="020B0604030504040204" pitchFamily="34" charset="-120"/>
              </a:rPr>
              <a:t/>
            </a:r>
            <a:br>
              <a:rPr lang="it-IT" dirty="0">
                <a:ea typeface="微軟正黑體" panose="020B0604030504040204" pitchFamily="34" charset="-120"/>
              </a:rPr>
            </a:br>
            <a:endParaRPr lang="en-US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ea typeface="微軟正黑體" panose="020B0604030504040204" pitchFamily="34" charset="-120"/>
              </a:rPr>
              <a:t>銷售最多數位行銷產品</a:t>
            </a:r>
            <a:r>
              <a:rPr lang="en-US" b="1" dirty="0">
                <a:ea typeface="微軟正黑體" panose="020B0604030504040204" pitchFamily="34" charset="-120"/>
              </a:rPr>
              <a:t>:</a:t>
            </a:r>
          </a:p>
          <a:p>
            <a:pPr marL="0" indent="0">
              <a:buNone/>
            </a:pPr>
            <a:r>
              <a:rPr lang="en-US" dirty="0">
                <a:ea typeface="微軟正黑體" panose="020B0604030504040204" pitchFamily="34" charset="-120"/>
              </a:rPr>
              <a:t>Stephen Teng, </a:t>
            </a:r>
            <a:r>
              <a:rPr lang="zh-TW" altLang="en-US" dirty="0">
                <a:ea typeface="微軟正黑體" panose="020B0604030504040204" pitchFamily="34" charset="-120"/>
              </a:rPr>
              <a:t>美國</a:t>
            </a:r>
            <a:endParaRPr lang="en-US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dirty="0"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98289" y="1237553"/>
            <a:ext cx="3057111" cy="3462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70" tIns="34289" rIns="68570" bIns="34289">
            <a:spAutoFit/>
          </a:bodyPr>
          <a:lstStyle/>
          <a:p>
            <a:pPr defTabSz="914220">
              <a:spcAft>
                <a:spcPts val="600"/>
              </a:spcAft>
            </a:pPr>
            <a:r>
              <a:rPr lang="zh-TW" altLang="en-US" b="1" dirty="0">
                <a:solidFill>
                  <a:srgbClr val="00B0F0"/>
                </a:solidFill>
                <a:ea typeface="微軟正黑體" panose="020B0604030504040204" pitchFamily="34" charset="-120"/>
              </a:rPr>
              <a:t>全能獎</a:t>
            </a:r>
            <a:endParaRPr lang="en-US" b="1" dirty="0">
              <a:solidFill>
                <a:srgbClr val="00B0F0"/>
              </a:solidFill>
              <a:ea typeface="微軟正黑體" panose="020B0604030504040204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9843" y="1282791"/>
            <a:ext cx="3057111" cy="3462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70" tIns="34289" rIns="68570" bIns="34289">
            <a:spAutoFit/>
          </a:bodyPr>
          <a:lstStyle/>
          <a:p>
            <a:pPr defTabSz="914220">
              <a:spcAft>
                <a:spcPts val="600"/>
              </a:spcAft>
            </a:pPr>
            <a:r>
              <a:rPr lang="zh-TW" altLang="en-US" b="1" dirty="0">
                <a:solidFill>
                  <a:srgbClr val="00B0F0"/>
                </a:solidFill>
                <a:ea typeface="微軟正黑體" panose="020B0604030504040204" pitchFamily="34" charset="-120"/>
              </a:rPr>
              <a:t>個人獎項</a:t>
            </a:r>
            <a:endParaRPr lang="en-US" b="1" dirty="0">
              <a:solidFill>
                <a:srgbClr val="00B0F0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41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5715" y="252253"/>
            <a:ext cx="8466083" cy="680120"/>
            <a:chOff x="5880538" y="252248"/>
            <a:chExt cx="3011214" cy="680120"/>
          </a:xfrm>
        </p:grpSpPr>
        <p:sp>
          <p:nvSpPr>
            <p:cNvPr id="9" name="Rectangle 8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1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80538" y="352643"/>
              <a:ext cx="2822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083">
                <a:defRPr/>
              </a:pPr>
              <a:r>
                <a:rPr lang="zh-TW" altLang="en-US" sz="2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從諮詢到結單 網路中心競賽</a:t>
              </a:r>
              <a:endParaRPr lang="en-US" sz="2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4C52968-E69F-4E78-B0F1-CA2F12008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849" y="62059"/>
            <a:ext cx="886226" cy="1110218"/>
          </a:xfrm>
          <a:prstGeom prst="rect">
            <a:avLst/>
          </a:prstGeom>
        </p:spPr>
      </p:pic>
      <p:sp>
        <p:nvSpPr>
          <p:cNvPr id="16" name="Content Placeholder 6"/>
          <p:cNvSpPr>
            <a:spLocks noGrp="1"/>
          </p:cNvSpPr>
          <p:nvPr>
            <p:ph sz="quarter" idx="4"/>
          </p:nvPr>
        </p:nvSpPr>
        <p:spPr>
          <a:xfrm>
            <a:off x="0" y="4399063"/>
            <a:ext cx="9144000" cy="744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500" b="1" dirty="0">
                <a:ea typeface="微軟正黑體" panose="020B0604030504040204" pitchFamily="34" charset="-120"/>
              </a:rPr>
              <a:t/>
            </a:r>
            <a:br>
              <a:rPr lang="en-US" sz="1500" b="1" dirty="0">
                <a:ea typeface="微軟正黑體" panose="020B0604030504040204" pitchFamily="34" charset="-120"/>
              </a:rPr>
            </a:br>
            <a:r>
              <a:rPr lang="zh-TW" altLang="en-US" sz="2900" b="1" dirty="0">
                <a:ea typeface="微軟正黑體" panose="020B0604030504040204" pitchFamily="34" charset="-120"/>
              </a:rPr>
              <a:t>第一</a:t>
            </a:r>
            <a:r>
              <a:rPr lang="zh-TW" altLang="en-US" sz="2900" b="1" dirty="0">
                <a:ea typeface="微軟正黑體" panose="020B0604030504040204" pitchFamily="34" charset="-120"/>
              </a:rPr>
              <a:t>名：</a:t>
            </a:r>
            <a:r>
              <a:rPr lang="en-US" altLang="zh-TW" sz="2900" b="1" dirty="0">
                <a:ea typeface="微軟正黑體" panose="020B0604030504040204" pitchFamily="34" charset="-120"/>
              </a:rPr>
              <a:t>Maggie </a:t>
            </a:r>
            <a:r>
              <a:rPr lang="en-US" altLang="zh-TW" sz="2900" b="1" dirty="0">
                <a:ea typeface="微軟正黑體" panose="020B0604030504040204" pitchFamily="34" charset="-120"/>
              </a:rPr>
              <a:t>Su (Hong Kong)</a:t>
            </a:r>
            <a:endParaRPr lang="en-US" dirty="0"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 descr="一張含有 文字 的圖片&#10;&#10;描述是以非常高的可信度產生">
            <a:extLst>
              <a:ext uri="{FF2B5EF4-FFF2-40B4-BE49-F238E27FC236}">
                <a16:creationId xmlns="" xmlns:a16="http://schemas.microsoft.com/office/drawing/2014/main" id="{18190F7A-5D15-4374-B32D-774B3254DD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51" y="970154"/>
            <a:ext cx="2583844" cy="3445125"/>
          </a:xfrm>
        </p:spPr>
      </p:pic>
    </p:spTree>
    <p:extLst>
      <p:ext uri="{BB962C8B-B14F-4D97-AF65-F5344CB8AC3E}">
        <p14:creationId xmlns:p14="http://schemas.microsoft.com/office/powerpoint/2010/main" val="203690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8701" y="383694"/>
            <a:ext cx="5709745" cy="838739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algn="ctr" defTabSz="685681"/>
            <a:r>
              <a:rPr lang="zh-TW" altLang="en-US" sz="32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該是採取行動的時候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681"/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99375" y="1640114"/>
            <a:ext cx="4968395" cy="236218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70" tIns="34289" rIns="68570" bIns="34289">
            <a:spAutoFit/>
          </a:bodyPr>
          <a:lstStyle/>
          <a:p>
            <a:pPr algn="ctr" defTabSz="914220">
              <a:spcAft>
                <a:spcPts val="600"/>
              </a:spcAft>
            </a:pP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網路中心大會特別活動</a:t>
            </a:r>
            <a:endParaRPr lang="en-US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220">
              <a:spcAft>
                <a:spcPts val="600"/>
              </a:spcAft>
            </a:pP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免費啟動網路中心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前往你的超連鎖事業後台：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 defTabSz="914220">
              <a:spcAft>
                <a:spcPts val="600"/>
              </a:spcAft>
            </a:pP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啟動代號：</a:t>
            </a:r>
            <a:endParaRPr lang="en-US" altLang="zh-TW" sz="21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220">
              <a:spcAft>
                <a:spcPts val="600"/>
              </a:spcAft>
            </a:pP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HKWCSP</a:t>
            </a: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首次啟動）</a:t>
            </a:r>
            <a:endParaRPr lang="en-US" altLang="zh-TW" sz="21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220">
              <a:spcAft>
                <a:spcPts val="600"/>
              </a:spcAft>
            </a:pPr>
            <a:r>
              <a:rPr lang="zh-TW" alt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HK6051RA</a:t>
            </a: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重新啟動）</a:t>
            </a:r>
            <a:endParaRPr lang="en-US" sz="21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3428694" cy="5143500"/>
            <a:chOff x="0" y="0"/>
            <a:chExt cx="3428694" cy="51435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28694" cy="5143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86607" y="1640113"/>
              <a:ext cx="2278513" cy="1720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0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63898" y="252253"/>
            <a:ext cx="8527909" cy="680120"/>
            <a:chOff x="5858548" y="252248"/>
            <a:chExt cx="3033204" cy="680120"/>
          </a:xfrm>
        </p:grpSpPr>
        <p:sp>
          <p:nvSpPr>
            <p:cNvPr id="9" name="Rectangle 8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1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58548" y="352643"/>
              <a:ext cx="2822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083">
                <a:defRPr/>
              </a:pPr>
              <a:r>
                <a:rPr lang="zh-TW" altLang="en-US" sz="24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最新</a:t>
              </a:r>
              <a:r>
                <a:rPr lang="en-GB" altLang="zh-TW" sz="24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GMTSS</a:t>
              </a:r>
              <a:r>
                <a:rPr lang="zh-TW" altLang="en-US" sz="24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網路中心課程</a:t>
              </a:r>
              <a:endParaRPr lang="en-US" sz="2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6" name="Content Placeholder 6"/>
          <p:cNvSpPr>
            <a:spLocks noGrp="1"/>
          </p:cNvSpPr>
          <p:nvPr>
            <p:ph sz="quarter" idx="4"/>
          </p:nvPr>
        </p:nvSpPr>
        <p:spPr>
          <a:xfrm>
            <a:off x="2339798" y="4399063"/>
            <a:ext cx="4115667" cy="744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ea typeface="微軟正黑體" panose="020B0604030504040204" pitchFamily="34" charset="-120"/>
              </a:rPr>
              <a:t/>
            </a:r>
            <a:br>
              <a:rPr lang="en-US" sz="1500" b="1" dirty="0">
                <a:ea typeface="微軟正黑體" panose="020B0604030504040204" pitchFamily="34" charset="-120"/>
              </a:rPr>
            </a:br>
            <a:endParaRPr lang="en-US" dirty="0">
              <a:ea typeface="微軟正黑體" panose="020B0604030504040204" pitchFamily="34" charset="-120"/>
            </a:endParaRPr>
          </a:p>
        </p:txBody>
      </p:sp>
      <p:pic>
        <p:nvPicPr>
          <p:cNvPr id="11" name="Picture 2" descr="QR Code for /hkws-gmtss">
            <a:extLst>
              <a:ext uri="{FF2B5EF4-FFF2-40B4-BE49-F238E27FC236}">
                <a16:creationId xmlns="" xmlns:a16="http://schemas.microsoft.com/office/drawing/2014/main" id="{A6588E31-4741-4E8D-B91C-579548029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49" y="1368414"/>
            <a:ext cx="3334498" cy="333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D6F98F5-F22C-4D95-9ED1-379B3950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070" y="3176272"/>
            <a:ext cx="2778880" cy="18456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1A6D549-5F60-4F89-AE9E-3F764B804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293" y="1182592"/>
            <a:ext cx="2779833" cy="1362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B2FE9A5-0C90-4F90-B472-8F31F52D2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02" y="1851985"/>
            <a:ext cx="2616368" cy="21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5" y="0"/>
            <a:ext cx="915026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63" y="3742664"/>
            <a:ext cx="9144000" cy="1220265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2" tIns="34256" rIns="68472" bIns="34256" rtlCol="0" anchor="ctr"/>
          <a:lstStyle/>
          <a:p>
            <a:pPr algn="ctr" defTabSz="912872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743" y="3505260"/>
            <a:ext cx="785619" cy="1454177"/>
          </a:xfrm>
          <a:prstGeom prst="rect">
            <a:avLst/>
          </a:prstGeom>
        </p:spPr>
        <p:txBody>
          <a:bodyPr wrap="square" lIns="68472" tIns="34256" rIns="68472" bIns="34256">
            <a:spAutoFit/>
          </a:bodyPr>
          <a:lstStyle/>
          <a:p>
            <a:pPr defTabSz="684668">
              <a:defRPr/>
            </a:pPr>
            <a:r>
              <a:rPr lang="en-US" sz="9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8325295" y="3485576"/>
            <a:ext cx="726572" cy="1454177"/>
          </a:xfrm>
          <a:prstGeom prst="rect">
            <a:avLst/>
          </a:prstGeom>
        </p:spPr>
        <p:txBody>
          <a:bodyPr wrap="square" lIns="68472" tIns="34256" rIns="68472" bIns="34256">
            <a:spAutoFit/>
          </a:bodyPr>
          <a:lstStyle/>
          <a:p>
            <a:pPr defTabSz="684668">
              <a:defRPr/>
            </a:pPr>
            <a:r>
              <a:rPr lang="en-US" sz="90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525" y="3757121"/>
            <a:ext cx="9143999" cy="1177179"/>
          </a:xfrm>
          <a:prstGeom prst="rect">
            <a:avLst/>
          </a:prstGeom>
          <a:noFill/>
        </p:spPr>
        <p:txBody>
          <a:bodyPr wrap="square" lIns="68472" tIns="34256" rIns="68472" bIns="34256" rtlCol="0">
            <a:spAutoFit/>
          </a:bodyPr>
          <a:lstStyle/>
          <a:p>
            <a:pPr algn="ctr" defTabSz="684668">
              <a:defRPr/>
            </a:pPr>
            <a:r>
              <a:rPr lang="en-US" sz="4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B2B </a:t>
            </a:r>
            <a:r>
              <a:rPr lang="zh-TW" altLang="en-US" sz="4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商機</a:t>
            </a:r>
            <a:endParaRPr lang="en-US" altLang="zh-TW" sz="45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 defTabSz="684668"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美安網路中心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5" y="0"/>
            <a:ext cx="915026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263" y="3742664"/>
            <a:ext cx="9144000" cy="1220265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42" tIns="34256" rIns="68442" bIns="34256" rtlCol="0" anchor="ctr"/>
          <a:lstStyle/>
          <a:p>
            <a:pPr algn="ctr" defTabSz="912422">
              <a:defRPr/>
            </a:pPr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743" y="3505280"/>
            <a:ext cx="785619" cy="1454177"/>
          </a:xfrm>
          <a:prstGeom prst="rect">
            <a:avLst/>
          </a:prstGeom>
        </p:spPr>
        <p:txBody>
          <a:bodyPr wrap="square" lIns="68442" tIns="34256" rIns="68442" bIns="34256">
            <a:spAutoFit/>
          </a:bodyPr>
          <a:lstStyle/>
          <a:p>
            <a:pPr defTabSz="684328">
              <a:defRPr/>
            </a:pPr>
            <a:r>
              <a:rPr lang="en-US" sz="9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[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8325295" y="3485596"/>
            <a:ext cx="726572" cy="1454177"/>
          </a:xfrm>
          <a:prstGeom prst="rect">
            <a:avLst/>
          </a:prstGeom>
        </p:spPr>
        <p:txBody>
          <a:bodyPr wrap="square" lIns="68442" tIns="34256" rIns="68442" bIns="34256">
            <a:spAutoFit/>
          </a:bodyPr>
          <a:lstStyle/>
          <a:p>
            <a:pPr defTabSz="684328">
              <a:defRPr/>
            </a:pPr>
            <a:r>
              <a:rPr lang="en-US" sz="9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Regular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92130" y="3757121"/>
            <a:ext cx="9143999" cy="1177179"/>
          </a:xfrm>
          <a:prstGeom prst="rect">
            <a:avLst/>
          </a:prstGeom>
          <a:noFill/>
        </p:spPr>
        <p:txBody>
          <a:bodyPr wrap="square" lIns="68442" tIns="34256" rIns="68442" bIns="34256" rtlCol="0">
            <a:spAutoFit/>
          </a:bodyPr>
          <a:lstStyle/>
          <a:p>
            <a:pPr algn="ctr" defTabSz="684328">
              <a:defRPr/>
            </a:pPr>
            <a:r>
              <a:rPr lang="en-US" sz="4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B2B </a:t>
            </a:r>
            <a:r>
              <a:rPr lang="zh-TW" altLang="en-US" sz="4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商機</a:t>
            </a:r>
            <a:endParaRPr lang="en-US" altLang="zh-TW" sz="45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 defTabSz="684328"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美安網路中心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14761"/>
            <a:ext cx="9144000" cy="715580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algn="ctr" defTabSz="685341"/>
            <a:r>
              <a:rPr lang="zh-TW" altLang="en-US" sz="4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美安網路中心</a:t>
            </a:r>
            <a:endParaRPr lang="en-US" sz="4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8" y="905221"/>
            <a:ext cx="9144000" cy="577081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algn="ctr" defTabSz="685341"/>
            <a:r>
              <a:rPr lang="zh-TW" altLang="en-US" sz="33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影響力</a:t>
            </a:r>
            <a:endParaRPr lang="en-US" sz="33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51847" y="1826088"/>
            <a:ext cx="6040310" cy="2042495"/>
            <a:chOff x="1741714" y="2837727"/>
            <a:chExt cx="6531429" cy="2208564"/>
          </a:xfrm>
        </p:grpSpPr>
        <p:grpSp>
          <p:nvGrpSpPr>
            <p:cNvPr id="33" name="Group 32"/>
            <p:cNvGrpSpPr/>
            <p:nvPr/>
          </p:nvGrpSpPr>
          <p:grpSpPr>
            <a:xfrm>
              <a:off x="1741714" y="2837727"/>
              <a:ext cx="6531429" cy="2208564"/>
              <a:chOff x="1741714" y="2837727"/>
              <a:chExt cx="6531429" cy="2208564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741714" y="2837727"/>
                <a:ext cx="6531429" cy="1734826"/>
                <a:chOff x="762002" y="2837727"/>
                <a:chExt cx="6531429" cy="1734826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939145" y="2837727"/>
                  <a:ext cx="2177143" cy="1734275"/>
                  <a:chOff x="631371" y="2503714"/>
                  <a:chExt cx="2177143" cy="1734275"/>
                </a:xfrm>
              </p:grpSpPr>
              <p:sp>
                <p:nvSpPr>
                  <p:cNvPr id="11" name="Oval 10"/>
                  <p:cNvSpPr/>
                  <p:nvPr/>
                </p:nvSpPr>
                <p:spPr>
                  <a:xfrm>
                    <a:off x="892629" y="2503714"/>
                    <a:ext cx="1654628" cy="1654628"/>
                  </a:xfrm>
                  <a:prstGeom prst="ellipse">
                    <a:avLst/>
                  </a:prstGeom>
                  <a:solidFill>
                    <a:srgbClr val="FF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1153887" y="2794185"/>
                    <a:ext cx="1110342" cy="11029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631371" y="3944072"/>
                    <a:ext cx="2177143" cy="293917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762002" y="2838278"/>
                  <a:ext cx="2177143" cy="1734275"/>
                  <a:chOff x="631371" y="2503714"/>
                  <a:chExt cx="2177143" cy="1734275"/>
                </a:xfrm>
              </p:grpSpPr>
              <p:sp>
                <p:nvSpPr>
                  <p:cNvPr id="16" name="Oval 15"/>
                  <p:cNvSpPr/>
                  <p:nvPr/>
                </p:nvSpPr>
                <p:spPr>
                  <a:xfrm>
                    <a:off x="892629" y="2503714"/>
                    <a:ext cx="1654628" cy="1654628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1153887" y="2794185"/>
                    <a:ext cx="1110342" cy="11029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631371" y="3944072"/>
                    <a:ext cx="2177143" cy="293917"/>
                  </a:xfrm>
                  <a:prstGeom prst="rect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19" name="Group 18"/>
                <p:cNvGrpSpPr/>
                <p:nvPr/>
              </p:nvGrpSpPr>
              <p:grpSpPr>
                <a:xfrm>
                  <a:off x="5116288" y="2837727"/>
                  <a:ext cx="2177143" cy="1734275"/>
                  <a:chOff x="631371" y="2503714"/>
                  <a:chExt cx="2177143" cy="173427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892629" y="2503714"/>
                    <a:ext cx="1654628" cy="1654628"/>
                  </a:xfrm>
                  <a:prstGeom prst="ellipse">
                    <a:avLst/>
                  </a:prstGeom>
                  <a:solidFill>
                    <a:srgbClr val="8B65A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1153887" y="2794185"/>
                    <a:ext cx="1110342" cy="11029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631371" y="3944072"/>
                    <a:ext cx="2177143" cy="293917"/>
                  </a:xfrm>
                  <a:prstGeom prst="rect">
                    <a:avLst/>
                  </a:prstGeom>
                  <a:solidFill>
                    <a:srgbClr val="8B65A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341"/>
                    <a:endParaRPr lang="en-US" sz="140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</p:grpSp>
          </p:grpSp>
          <p:sp>
            <p:nvSpPr>
              <p:cNvPr id="28" name="Triangle 27"/>
              <p:cNvSpPr/>
              <p:nvPr/>
            </p:nvSpPr>
            <p:spPr>
              <a:xfrm flipV="1">
                <a:off x="2351319" y="4704836"/>
                <a:ext cx="870856" cy="3048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41"/>
                <a:endParaRPr lang="en-US" sz="140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9" name="Triangle 28"/>
              <p:cNvSpPr/>
              <p:nvPr/>
            </p:nvSpPr>
            <p:spPr>
              <a:xfrm flipV="1">
                <a:off x="4561116" y="4704836"/>
                <a:ext cx="870856" cy="304800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41"/>
                <a:endParaRPr lang="en-US" sz="140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1" name="Triangle 30"/>
              <p:cNvSpPr/>
              <p:nvPr/>
            </p:nvSpPr>
            <p:spPr>
              <a:xfrm flipV="1">
                <a:off x="6738259" y="4741491"/>
                <a:ext cx="870856" cy="304800"/>
              </a:xfrm>
              <a:prstGeom prst="triangle">
                <a:avLst/>
              </a:prstGeom>
              <a:solidFill>
                <a:srgbClr val="8B65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341"/>
                <a:endParaRPr lang="en-US" sz="140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2264230" y="3480374"/>
              <a:ext cx="1110342" cy="69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341"/>
              <a:r>
                <a:rPr lang="zh-TW" altLang="en-US" b="1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超連鎖</a:t>
              </a:r>
              <a:r>
                <a:rPr lang="en-US" altLang="zh-TW" sz="1400" b="1" baseline="40000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TM</a:t>
              </a:r>
              <a:r>
                <a:rPr lang="zh-TW" altLang="en-US" b="1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店主</a:t>
              </a:r>
              <a:endParaRPr lang="en-US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01638" y="3490440"/>
              <a:ext cx="1216661" cy="39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341"/>
              <a:r>
                <a:rPr lang="zh-TW" altLang="en-US" b="1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團隊</a:t>
              </a:r>
              <a:endParaRPr lang="en-US" b="1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07631" y="3480374"/>
              <a:ext cx="1110342" cy="39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341"/>
              <a:r>
                <a:rPr lang="zh-TW" altLang="en-US" b="1" dirty="0">
                  <a:solidFill>
                    <a:srgbClr val="8B65A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Pathway Gothic One" charset="0"/>
                </a:rPr>
                <a:t>顧客</a:t>
              </a:r>
              <a:endParaRPr lang="en-US" b="1" dirty="0">
                <a:solidFill>
                  <a:srgbClr val="8B65A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551846" y="3966715"/>
            <a:ext cx="1878028" cy="992579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algn="ctr" defTabSz="685341"/>
            <a:r>
              <a:rPr lang="zh-TW" alt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獲利能力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 defTabSz="685341"/>
            <a:r>
              <a:rPr lang="zh-TW" alt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如何對於你的短期和長期收入產生影響？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78" indent="-214178" algn="ctr" defTabSz="685341">
              <a:buFont typeface="Arial" charset="0"/>
              <a:buChar char="•"/>
            </a:pP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82861" y="3958302"/>
            <a:ext cx="1823147" cy="992579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algn="ctr" defTabSz="685341"/>
            <a:r>
              <a:rPr lang="zh-TW" alt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事業建立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  <a:p>
            <a:pPr algn="ctr" defTabSz="685341"/>
            <a:r>
              <a:rPr lang="zh-TW" alt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如何讓你的團隊碰撞產生新的火花？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78" indent="-214178" algn="ctr" defTabSz="685341">
              <a:buFont typeface="Arial" charset="0"/>
              <a:buChar char="•"/>
            </a:pP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58943" y="3950642"/>
            <a:ext cx="1833213" cy="992579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algn="ctr" defTabSz="685341"/>
            <a:r>
              <a:rPr lang="zh-TW" alt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效益</a:t>
            </a:r>
            <a:endParaRPr lang="en-US" sz="15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r>
              <a:rPr lang="zh-TW" alt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如何為顧客的生意帶來改變？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178" indent="-214178" algn="ctr" defTabSz="685341">
              <a:buFont typeface="Arial" charset="0"/>
              <a:buChar char="•"/>
            </a:pP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22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428694" cy="5143500"/>
            <a:chOff x="0" y="0"/>
            <a:chExt cx="3428694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28694" cy="5143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86607" y="1640113"/>
              <a:ext cx="2278513" cy="172030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51755" y="419392"/>
            <a:ext cx="5709745" cy="2223734"/>
          </a:xfrm>
          <a:prstGeom prst="rect">
            <a:avLst/>
          </a:prstGeom>
          <a:noFill/>
        </p:spPr>
        <p:txBody>
          <a:bodyPr wrap="square" lIns="68540" tIns="34289" rIns="68540" bIns="34289" rtlCol="0">
            <a:spAutoFit/>
          </a:bodyPr>
          <a:lstStyle/>
          <a:p>
            <a:pPr algn="ctr" defTabSz="685341"/>
            <a:r>
              <a:rPr lang="zh-TW" altLang="en-US" sz="27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2700" b="1" baseline="40000" dirty="0">
                <a:solidFill>
                  <a:srgbClr val="00B0F0"/>
                </a:solidFill>
                <a:ea typeface="微軟正黑體" panose="020B0604030504040204" pitchFamily="34" charset="-120"/>
              </a:rPr>
              <a:t>TM</a:t>
            </a:r>
            <a:r>
              <a:rPr lang="zh-TW" altLang="en-US" sz="27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店主的獲利</a:t>
            </a:r>
            <a:endParaRPr lang="en-US" sz="27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當你在考慮投入創業時，你應該要評估這個事業將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為你的短期和長期目標帶來怎樣的影響。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341"/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0495" y="1922986"/>
            <a:ext cx="4785333" cy="11926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40" tIns="34289" rIns="68540" bIns="34289">
            <a:spAutoFit/>
          </a:bodyPr>
          <a:lstStyle/>
          <a:p>
            <a:pPr algn="ctr" defTabSz="913770">
              <a:spcAft>
                <a:spcPts val="600"/>
              </a:spcAft>
            </a:pPr>
            <a:r>
              <a:rPr lang="zh-TW" altLang="en-US" sz="27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短期目標</a:t>
            </a:r>
            <a:endParaRPr lang="en-US" sz="27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770">
              <a:spcAft>
                <a:spcPts val="600"/>
              </a:spcAft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的短期財務目標可以藉由提高現金流來達成</a:t>
            </a:r>
            <a:endParaRPr lang="en-US" altLang="zh-TW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770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（零售利潤）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2691" y="3434209"/>
            <a:ext cx="5060981" cy="11926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40" tIns="34289" rIns="68540" bIns="34289">
            <a:spAutoFit/>
          </a:bodyPr>
          <a:lstStyle/>
          <a:p>
            <a:pPr algn="ctr" defTabSz="913770">
              <a:spcAft>
                <a:spcPts val="600"/>
              </a:spcAft>
            </a:pPr>
            <a:r>
              <a:rPr lang="zh-TW" altLang="en-US" sz="27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長期目標</a:t>
            </a:r>
            <a:endParaRPr lang="en-US" altLang="zh-TW" sz="27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770">
              <a:spcAft>
                <a:spcPts val="600"/>
              </a:spcAft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的長期財務目標可以讓持續增加的收入來達成。</a:t>
            </a:r>
            <a:endParaRPr lang="en-US" altLang="zh-TW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770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（管理業績紅利計畫）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37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Shape 1446"/>
          <p:cNvSpPr/>
          <p:nvPr/>
        </p:nvSpPr>
        <p:spPr>
          <a:xfrm>
            <a:off x="0" y="0"/>
            <a:ext cx="4419600" cy="5143500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679" tIns="45680" rIns="45679" bIns="45680"/>
          <a:lstStyle/>
          <a:p>
            <a:pPr defTabSz="456710" hangingPunct="0"/>
            <a:endParaRPr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grpSp>
        <p:nvGrpSpPr>
          <p:cNvPr id="1449" name="Group 1449"/>
          <p:cNvGrpSpPr/>
          <p:nvPr/>
        </p:nvGrpSpPr>
        <p:grpSpPr>
          <a:xfrm>
            <a:off x="1219199" y="2876551"/>
            <a:ext cx="3200403" cy="838202"/>
            <a:chOff x="0" y="0"/>
            <a:chExt cx="3200401" cy="838201"/>
          </a:xfrm>
        </p:grpSpPr>
        <p:sp>
          <p:nvSpPr>
            <p:cNvPr id="1447" name="Shape 1447"/>
            <p:cNvSpPr/>
            <p:nvPr/>
          </p:nvSpPr>
          <p:spPr>
            <a:xfrm flipH="1">
              <a:off x="0" y="0"/>
              <a:ext cx="3200401" cy="83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71" y="0"/>
                  </a:lnTo>
                  <a:lnTo>
                    <a:pt x="21600" y="10800"/>
                  </a:lnTo>
                  <a:lnTo>
                    <a:pt x="18771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913478" hangingPunct="0">
                <a:defRPr>
                  <a:solidFill>
                    <a:srgbClr val="FFFFFF"/>
                  </a:solidFill>
                </a:defRPr>
              </a:pPr>
              <a:endParaRPr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endParaRPr>
            </a:p>
          </p:txBody>
        </p:sp>
        <p:sp>
          <p:nvSpPr>
            <p:cNvPr id="1448" name="Shape 1448"/>
            <p:cNvSpPr/>
            <p:nvPr/>
          </p:nvSpPr>
          <p:spPr>
            <a:xfrm>
              <a:off x="209550" y="172865"/>
              <a:ext cx="2990851" cy="49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 numCol="1" anchor="ctr">
              <a:spAutoFit/>
            </a:bodyPr>
            <a:lstStyle>
              <a:lvl1pPr algn="ctr" defTabSz="914400">
                <a:defRPr sz="2400" b="1" cap="all">
                  <a:solidFill>
                    <a:srgbClr val="FFFFFF"/>
                  </a:solidFill>
                </a:defRPr>
              </a:lvl1pPr>
            </a:lstStyle>
            <a:p>
              <a:pPr hangingPunct="0"/>
              <a:r>
                <a:rPr lang="x-none" kern="0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業績點數</a:t>
              </a:r>
            </a:p>
          </p:txBody>
        </p:sp>
      </p:grpSp>
      <p:grpSp>
        <p:nvGrpSpPr>
          <p:cNvPr id="1452" name="Group 1452"/>
          <p:cNvGrpSpPr/>
          <p:nvPr/>
        </p:nvGrpSpPr>
        <p:grpSpPr>
          <a:xfrm>
            <a:off x="-3" y="1885951"/>
            <a:ext cx="3200405" cy="838202"/>
            <a:chOff x="-1" y="0"/>
            <a:chExt cx="3200402" cy="838201"/>
          </a:xfrm>
        </p:grpSpPr>
        <p:sp>
          <p:nvSpPr>
            <p:cNvPr id="1450" name="Shape 1450"/>
            <p:cNvSpPr/>
            <p:nvPr/>
          </p:nvSpPr>
          <p:spPr>
            <a:xfrm>
              <a:off x="0" y="0"/>
              <a:ext cx="3200401" cy="83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71" y="0"/>
                  </a:lnTo>
                  <a:lnTo>
                    <a:pt x="21600" y="10800"/>
                  </a:lnTo>
                  <a:lnTo>
                    <a:pt x="18771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913478" hangingPunct="0">
                <a:defRPr>
                  <a:solidFill>
                    <a:srgbClr val="FFFFFF"/>
                  </a:solidFill>
                </a:defRPr>
              </a:pPr>
              <a:endParaRPr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endParaRPr>
            </a:p>
          </p:txBody>
        </p:sp>
        <p:sp>
          <p:nvSpPr>
            <p:cNvPr id="1451" name="Shape 1451"/>
            <p:cNvSpPr/>
            <p:nvPr/>
          </p:nvSpPr>
          <p:spPr>
            <a:xfrm>
              <a:off x="-1" y="172867"/>
              <a:ext cx="2990851" cy="49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 numCol="1" anchor="ctr">
              <a:spAutoFit/>
            </a:bodyPr>
            <a:lstStyle/>
            <a:p>
              <a:pPr algn="ctr" defTabSz="913478" hangingPunct="0">
                <a:defRPr sz="2400" b="1" cap="all">
                  <a:solidFill>
                    <a:srgbClr val="FFFFFF"/>
                  </a:solidFill>
                </a:defRPr>
              </a:pPr>
              <a:r>
                <a:rPr lang="x-none" sz="2400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零售利潤</a:t>
              </a:r>
            </a:p>
          </p:txBody>
        </p:sp>
      </p:grpSp>
      <p:grpSp>
        <p:nvGrpSpPr>
          <p:cNvPr id="1455" name="Group 1455"/>
          <p:cNvGrpSpPr/>
          <p:nvPr/>
        </p:nvGrpSpPr>
        <p:grpSpPr>
          <a:xfrm>
            <a:off x="-3" y="3867151"/>
            <a:ext cx="3200405" cy="838202"/>
            <a:chOff x="-1" y="0"/>
            <a:chExt cx="3200402" cy="838201"/>
          </a:xfrm>
        </p:grpSpPr>
        <p:sp>
          <p:nvSpPr>
            <p:cNvPr id="1453" name="Shape 1453"/>
            <p:cNvSpPr/>
            <p:nvPr/>
          </p:nvSpPr>
          <p:spPr>
            <a:xfrm>
              <a:off x="0" y="0"/>
              <a:ext cx="3200401" cy="83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71" y="0"/>
                  </a:lnTo>
                  <a:lnTo>
                    <a:pt x="21600" y="10800"/>
                  </a:lnTo>
                  <a:lnTo>
                    <a:pt x="18771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913478" hangingPunct="0">
                <a:defRPr>
                  <a:solidFill>
                    <a:srgbClr val="FFFFFF"/>
                  </a:solidFill>
                </a:defRPr>
              </a:pPr>
              <a:endParaRPr b="1" ker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endParaRPr>
            </a:p>
          </p:txBody>
        </p:sp>
        <p:sp>
          <p:nvSpPr>
            <p:cNvPr id="1454" name="Shape 1454"/>
            <p:cNvSpPr/>
            <p:nvPr/>
          </p:nvSpPr>
          <p:spPr>
            <a:xfrm>
              <a:off x="-1" y="172865"/>
              <a:ext cx="2990851" cy="492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0959" tIns="60959" rIns="60959" bIns="60959" numCol="1" anchor="ctr">
              <a:spAutoFit/>
            </a:bodyPr>
            <a:lstStyle>
              <a:lvl1pPr algn="ctr" defTabSz="914400">
                <a:defRPr sz="2400" b="1" cap="all">
                  <a:solidFill>
                    <a:srgbClr val="FFFFFF"/>
                  </a:solidFill>
                </a:defRPr>
              </a:lvl1pPr>
            </a:lstStyle>
            <a:p>
              <a:pPr hangingPunct="0"/>
              <a:r>
                <a:rPr lang="x-none" kern="0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成長潛力</a:t>
              </a:r>
            </a:p>
          </p:txBody>
        </p:sp>
      </p:grpSp>
      <p:sp>
        <p:nvSpPr>
          <p:cNvPr id="1456" name="Shape 1456"/>
          <p:cNvSpPr/>
          <p:nvPr/>
        </p:nvSpPr>
        <p:spPr>
          <a:xfrm>
            <a:off x="266700" y="656361"/>
            <a:ext cx="3886200" cy="1077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79" tIns="45680" rIns="45679" bIns="45680">
            <a:spAutoFit/>
          </a:bodyPr>
          <a:lstStyle>
            <a:lvl1pPr algn="ctr" defTabSz="914400">
              <a:defRPr sz="3200" b="1" cap="all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x-none" kern="0" dirty="0"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來看一下，賺取收入的潛力</a:t>
            </a:r>
          </a:p>
        </p:txBody>
      </p:sp>
      <p:sp>
        <p:nvSpPr>
          <p:cNvPr id="14" name="Shape 1462"/>
          <p:cNvSpPr/>
          <p:nvPr/>
        </p:nvSpPr>
        <p:spPr>
          <a:xfrm>
            <a:off x="4295438" y="373249"/>
            <a:ext cx="4682359" cy="2554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693" tIns="45693" rIns="45693" bIns="45693" numCol="1" anchor="ctr">
            <a:spAutoFit/>
          </a:bodyPr>
          <a:lstStyle/>
          <a:p>
            <a:pPr indent="274073" defTabSz="456710" hangingPunct="0">
              <a:spcBef>
                <a:spcPts val="600"/>
              </a:spcBef>
              <a:defRPr b="1">
                <a:solidFill>
                  <a:srgbClr val="262626"/>
                </a:solidFill>
              </a:defRPr>
            </a:pPr>
            <a:r>
              <a:rPr lang="x-none" sz="24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平均零售利潤：</a:t>
            </a:r>
          </a:p>
          <a:p>
            <a:pPr indent="274073" defTabSz="456710" hangingPunct="0">
              <a:spcBef>
                <a:spcPts val="600"/>
              </a:spcBef>
              <a:defRPr>
                <a:solidFill>
                  <a:srgbClr val="262626"/>
                </a:solidFill>
              </a:defRPr>
            </a:pPr>
            <a:r>
              <a:rPr lang="x-none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美國、墨西哥、加拿大、澳洲：$1,000  </a:t>
            </a:r>
          </a:p>
          <a:p>
            <a:pPr indent="274073" defTabSz="456710" hangingPunct="0">
              <a:spcBef>
                <a:spcPts val="600"/>
              </a:spcBef>
              <a:defRPr>
                <a:solidFill>
                  <a:srgbClr val="262626"/>
                </a:solidFill>
              </a:defRPr>
            </a:pPr>
            <a:r>
              <a:rPr lang="x-none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英國：£700  </a:t>
            </a:r>
          </a:p>
          <a:p>
            <a:pPr indent="274073" defTabSz="456710" hangingPunct="0">
              <a:spcBef>
                <a:spcPts val="600"/>
              </a:spcBef>
              <a:defRPr>
                <a:solidFill>
                  <a:srgbClr val="262626"/>
                </a:solidFill>
              </a:defRPr>
            </a:pPr>
            <a:r>
              <a:rPr lang="x-none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香港：HK$7,700  </a:t>
            </a:r>
          </a:p>
          <a:p>
            <a:pPr indent="274073" defTabSz="456710" hangingPunct="0">
              <a:spcBef>
                <a:spcPts val="600"/>
              </a:spcBef>
              <a:defRPr>
                <a:solidFill>
                  <a:srgbClr val="262626"/>
                </a:solidFill>
              </a:defRPr>
            </a:pPr>
            <a:r>
              <a:rPr lang="x-none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台灣：NT$32,000  </a:t>
            </a:r>
          </a:p>
          <a:p>
            <a:pPr indent="274073" defTabSz="456710" hangingPunct="0">
              <a:spcBef>
                <a:spcPts val="600"/>
              </a:spcBef>
              <a:defRPr>
                <a:solidFill>
                  <a:srgbClr val="262626"/>
                </a:solidFill>
              </a:defRPr>
            </a:pPr>
            <a:r>
              <a:rPr lang="x-none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西班牙：€800  </a:t>
            </a:r>
          </a:p>
          <a:p>
            <a:pPr indent="274073" defTabSz="456710" hangingPunct="0">
              <a:spcBef>
                <a:spcPts val="600"/>
              </a:spcBef>
              <a:defRPr sz="1600">
                <a:solidFill>
                  <a:srgbClr val="262626"/>
                </a:solidFill>
              </a:defRPr>
            </a:pPr>
            <a:endParaRPr lang="en-US" sz="1600" b="1" kern="0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Calibri"/>
            </a:endParaRPr>
          </a:p>
        </p:txBody>
      </p:sp>
      <p:sp>
        <p:nvSpPr>
          <p:cNvPr id="15" name="Rectangle 10"/>
          <p:cNvSpPr/>
          <p:nvPr/>
        </p:nvSpPr>
        <p:spPr>
          <a:xfrm>
            <a:off x="4497730" y="2955388"/>
            <a:ext cx="4749812" cy="1823528"/>
          </a:xfrm>
          <a:prstGeom prst="rect">
            <a:avLst/>
          </a:prstGeom>
        </p:spPr>
        <p:txBody>
          <a:bodyPr wrap="square" lIns="68541" tIns="34289" rIns="68541" bIns="34289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業績點數</a:t>
            </a:r>
            <a:endParaRPr lang="en-US" sz="2200" b="1" dirty="0">
              <a:solidFill>
                <a:srgbClr val="000000">
                  <a:lumMod val="85000"/>
                  <a:lumOff val="1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網站銷售</a:t>
            </a:r>
            <a:r>
              <a: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230 BV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活躍網站顧客</a:t>
            </a:r>
            <a:r>
              <a: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 BV/</a:t>
            </a:r>
            <a:r>
              <a:rPr lang="zh-TW" alt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數位行銷產品銷售</a:t>
            </a:r>
            <a:r>
              <a:rPr lang="en-US" b="1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5-100 BV</a:t>
            </a:r>
            <a:r>
              <a:rPr lang="zh-TW" alt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零售利潤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95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7408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017" y="439294"/>
            <a:ext cx="5554980" cy="484748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lIns="68544" tIns="34289" rIns="68544" bIns="34289" anchor="ctr">
            <a:spAutoFit/>
          </a:bodyPr>
          <a:lstStyle/>
          <a:p>
            <a:pPr algn="ctr" defTabSz="913838"/>
            <a:r>
              <a:rPr lang="zh-TW" altLang="en-US" sz="27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設計中心增加價值</a:t>
            </a:r>
            <a:endParaRPr lang="en-US" sz="27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4190" y="1753110"/>
            <a:ext cx="8865705" cy="2423741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lIns="68544" tIns="34289" rIns="68544" bIns="34289">
            <a:spAutoFit/>
          </a:bodyPr>
          <a:lstStyle/>
          <a:p>
            <a:pPr algn="ctr" defTabSz="913838"/>
            <a:r>
              <a:rPr lang="zh-TW" altLang="en-US" sz="27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價格重整</a:t>
            </a:r>
            <a:endParaRPr lang="en-US" sz="27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838"/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設計套裝將提供</a:t>
            </a:r>
            <a:r>
              <a:rPr lang="zh-TW" altLang="en-US" sz="2100" b="1" u="sng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額外的零售利潤與業績點數</a:t>
            </a: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838"/>
            <a:endParaRPr lang="en-US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3838"/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為甚麼</a:t>
            </a:r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</a:p>
          <a:p>
            <a:pPr marL="257030" indent="-257030" defTabSz="913838">
              <a:buFont typeface="Arial" charset="0"/>
              <a:buChar char="•"/>
            </a:pP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當顧客想要</a:t>
            </a:r>
            <a:r>
              <a:rPr lang="en-US" altLang="zh-TW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需要設計時，你可以提供服務</a:t>
            </a:r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（更多</a:t>
            </a:r>
            <a:r>
              <a:rPr 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BV/ </a:t>
            </a: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零售利潤）</a:t>
            </a:r>
            <a:endParaRPr lang="en-US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030" indent="-257030" defTabSz="913838">
              <a:buFont typeface="Arial" charset="0"/>
              <a:buChar char="•"/>
            </a:pP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每隔</a:t>
            </a:r>
            <a:r>
              <a:rPr lang="en-US" altLang="zh-TW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年或以上的時間，可以銷售設計套裝</a:t>
            </a:r>
            <a:endParaRPr lang="en-US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71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3428694" cy="5143500"/>
            <a:chOff x="0" y="0"/>
            <a:chExt cx="3428694" cy="5143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428694" cy="5143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586607" y="1640113"/>
              <a:ext cx="2278513" cy="172030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434280" y="296323"/>
            <a:ext cx="5709745" cy="1869743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pPr algn="ctr" defTabSz="685392"/>
            <a:r>
              <a:rPr lang="zh-TW" altLang="en-US" sz="2700" b="1" dirty="0">
                <a:solidFill>
                  <a:srgbClr val="FF9900"/>
                </a:solidFill>
                <a:ea typeface="微軟正黑體" panose="020B0604030504040204" pitchFamily="34" charset="-120"/>
              </a:rPr>
              <a:t>你的團隊</a:t>
            </a:r>
            <a:endParaRPr lang="en-US" sz="2700" b="1" dirty="0">
              <a:solidFill>
                <a:srgbClr val="FF9900"/>
              </a:solidFill>
              <a:ea typeface="微軟正黑體" panose="020B0604030504040204" pitchFamily="34" charset="-120"/>
            </a:endParaRPr>
          </a:p>
          <a:p>
            <a:pPr algn="ctr" defTabSz="685392"/>
            <a:r>
              <a:rPr lang="zh-TW" altLang="en-US" b="1" dirty="0">
                <a:solidFill>
                  <a:prstClr val="black"/>
                </a:solidFill>
                <a:ea typeface="微軟正黑體" panose="020B0604030504040204" pitchFamily="34" charset="-120"/>
              </a:rPr>
              <a:t>發展事業的時候，不要因為選擇「主修」這件事，</a:t>
            </a:r>
            <a:endParaRPr lang="en-US" altLang="zh-TW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 defTabSz="685392"/>
            <a:r>
              <a:rPr lang="zh-TW" altLang="en-US" b="1" dirty="0">
                <a:solidFill>
                  <a:prstClr val="black"/>
                </a:solidFill>
                <a:ea typeface="微軟正黑體" panose="020B0604030504040204" pitchFamily="34" charset="-120"/>
              </a:rPr>
              <a:t>在建立整體事業的過程分心。</a:t>
            </a:r>
            <a:endParaRPr lang="en-US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 defTabSz="685392"/>
            <a:endParaRPr 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 defTabSz="685392"/>
            <a:endParaRPr 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 defTabSz="685392"/>
            <a:endParaRPr 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998" y="1765474"/>
            <a:ext cx="4920118" cy="146963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44" tIns="34289" rIns="68544" bIns="34289">
            <a:spAutoFit/>
          </a:bodyPr>
          <a:lstStyle/>
          <a:p>
            <a:pPr algn="ctr" defTabSz="913838">
              <a:spcAft>
                <a:spcPts val="600"/>
              </a:spcAft>
            </a:pPr>
            <a:r>
              <a:rPr lang="zh-TW" altLang="en-US" sz="2700" b="1" dirty="0">
                <a:solidFill>
                  <a:srgbClr val="FF9900"/>
                </a:solidFill>
                <a:ea typeface="微軟正黑體" panose="020B0604030504040204" pitchFamily="34" charset="-120"/>
              </a:rPr>
              <a:t>團體業績點數</a:t>
            </a:r>
            <a:endParaRPr lang="en-US" sz="2700" b="1" dirty="0">
              <a:solidFill>
                <a:srgbClr val="FF9900"/>
              </a:solidFill>
              <a:ea typeface="微軟正黑體" panose="020B0604030504040204" pitchFamily="34" charset="-120"/>
            </a:endParaRPr>
          </a:p>
          <a:p>
            <a:pPr algn="ctr" defTabSz="913838">
              <a:spcAft>
                <a:spcPts val="600"/>
              </a:spcAft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BV &amp; IBV 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應該來自於顧客「自動購貨」的訂單。該如何加乘？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  <a:p>
            <a:pPr algn="ctr" defTabSz="913838">
              <a:spcAft>
                <a:spcPts val="600"/>
              </a:spcAft>
            </a:pP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（團體業績點數）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75511" y="3572710"/>
            <a:ext cx="5227283" cy="119263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 lIns="68544" tIns="34289" rIns="68544" bIns="34289">
            <a:spAutoFit/>
          </a:bodyPr>
          <a:lstStyle/>
          <a:p>
            <a:pPr algn="ctr" defTabSz="913838">
              <a:spcAft>
                <a:spcPts val="600"/>
              </a:spcAft>
            </a:pPr>
            <a:r>
              <a:rPr lang="zh-TW" altLang="en-US" sz="2700" b="1" dirty="0">
                <a:solidFill>
                  <a:srgbClr val="FF9900"/>
                </a:solidFill>
                <a:ea typeface="微軟正黑體" panose="020B0604030504040204" pitchFamily="34" charset="-120"/>
              </a:rPr>
              <a:t>購物年金</a:t>
            </a:r>
            <a:endParaRPr lang="en-US" sz="2700" b="1" dirty="0">
              <a:solidFill>
                <a:srgbClr val="FF9900"/>
              </a:solidFill>
              <a:ea typeface="微軟正黑體" panose="020B0604030504040204" pitchFamily="34" charset="-120"/>
            </a:endParaRPr>
          </a:p>
          <a:p>
            <a:pPr algn="ctr" defTabSz="913838">
              <a:spcAft>
                <a:spcPts val="600"/>
              </a:spcAft>
            </a:pP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網路中心經營者有開銷嗎？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  <a:p>
            <a:pPr algn="ctr" defTabSz="913838">
              <a:spcAft>
                <a:spcPts val="600"/>
              </a:spcAft>
            </a:pP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ea typeface="微軟正黑體" panose="020B0604030504040204" pitchFamily="34" charset="-120"/>
              </a:rPr>
              <a:t>相較於一般家庭，你的顧客開銷是甚麼樣的情況？</a:t>
            </a:r>
            <a:endParaRPr lang="en-US" b="1" dirty="0">
              <a:solidFill>
                <a:prstClr val="black">
                  <a:lumMod val="85000"/>
                  <a:lumOff val="15000"/>
                </a:prstClr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71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048001" y="6351"/>
            <a:ext cx="3035300" cy="5156200"/>
            <a:chOff x="3048000" y="6350"/>
            <a:chExt cx="3035300" cy="5156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68"/>
            <a:stretch/>
          </p:blipFill>
          <p:spPr>
            <a:xfrm>
              <a:off x="3048000" y="6350"/>
              <a:ext cx="3035300" cy="391871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048000" y="3790950"/>
              <a:ext cx="3035300" cy="13716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92" hangingPunct="0"/>
              <a:r>
                <a:rPr lang="x-none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每個活躍客戶 </a:t>
              </a:r>
            </a:p>
            <a:p>
              <a:pPr algn="ctr" defTabSz="685392" hangingPunct="0"/>
              <a:r>
                <a:rPr lang="x-none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產生 </a:t>
              </a:r>
            </a:p>
            <a:p>
              <a:pPr algn="ctr" defTabSz="685392" hangingPunct="0"/>
              <a:r>
                <a:rPr lang="x-none" b="1" kern="0" cap="all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5、30</a:t>
              </a:r>
              <a:r>
                <a:rPr lang="zh-TW" altLang="en-US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 </a:t>
              </a:r>
              <a:r>
                <a:rPr lang="x-none" b="1" kern="0" cap="all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或</a:t>
              </a:r>
              <a:r>
                <a:rPr lang="zh-TW" altLang="en-US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 </a:t>
              </a:r>
              <a:r>
                <a:rPr lang="x-none" b="1" kern="0" cap="all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35 BV／月</a:t>
              </a:r>
              <a:endParaRPr lang="x-none" b="1" kern="0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0"/>
            <a:ext cx="3048000" cy="5162550"/>
            <a:chOff x="0" y="-1295400"/>
            <a:chExt cx="2926080" cy="51625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1498"/>
            <a:stretch/>
          </p:blipFill>
          <p:spPr>
            <a:xfrm>
              <a:off x="0" y="-1295400"/>
              <a:ext cx="2926080" cy="392506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0" y="2495550"/>
              <a:ext cx="2926080" cy="13716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92" hangingPunct="0"/>
              <a:r>
                <a:rPr lang="x-none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每個網站銷售 </a:t>
              </a:r>
            </a:p>
            <a:p>
              <a:pPr algn="ctr" defTabSz="685392" hangingPunct="0"/>
              <a:r>
                <a:rPr lang="x-none" b="1" kern="0" cap="all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產生</a:t>
              </a:r>
              <a:r>
                <a:rPr lang="zh-TW" altLang="en-US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 </a:t>
              </a:r>
              <a:r>
                <a:rPr lang="x-none" b="1" kern="0" cap="all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230 </a:t>
              </a:r>
              <a:r>
                <a:rPr lang="x-none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BV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83301" y="0"/>
            <a:ext cx="3060700" cy="5156200"/>
            <a:chOff x="6083300" y="0"/>
            <a:chExt cx="3060700" cy="5156200"/>
          </a:xfrm>
        </p:grpSpPr>
        <p:sp>
          <p:nvSpPr>
            <p:cNvPr id="5" name="Rectangle 4"/>
            <p:cNvSpPr/>
            <p:nvPr/>
          </p:nvSpPr>
          <p:spPr>
            <a:xfrm>
              <a:off x="6083300" y="3784600"/>
              <a:ext cx="3060700" cy="13716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92" hangingPunct="0"/>
              <a:r>
                <a:rPr lang="x-none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數位行銷產品產生額外的</a:t>
              </a:r>
              <a:r>
                <a:rPr lang="en-US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/>
              </a:r>
              <a:br>
                <a:rPr lang="en-US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</a:br>
              <a:r>
                <a:rPr lang="x-none" b="1" kern="0" cap="all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Calibri"/>
                </a:rPr>
                <a:t>業績點數及零售利潤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3300" y="0"/>
              <a:ext cx="3060700" cy="379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8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1666</Words>
  <Application>Microsoft Office PowerPoint</Application>
  <PresentationFormat>On-screen Show (16:9)</PresentationFormat>
  <Paragraphs>229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1_Office Theme</vt:lpstr>
      <vt:lpstr>3_Office Theme</vt:lpstr>
      <vt:lpstr>2_Office Theme</vt:lpstr>
      <vt:lpstr>7_Office Theme</vt:lpstr>
      <vt:lpstr>4_Office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1</cp:revision>
  <dcterms:created xsi:type="dcterms:W3CDTF">2018-05-14T07:48:10Z</dcterms:created>
  <dcterms:modified xsi:type="dcterms:W3CDTF">2018-05-14T07:49:55Z</dcterms:modified>
</cp:coreProperties>
</file>